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285" r:id="rId7"/>
    <p:sldId id="274" r:id="rId8"/>
    <p:sldId id="275" r:id="rId9"/>
    <p:sldId id="286" r:id="rId10"/>
    <p:sldId id="277" r:id="rId11"/>
    <p:sldId id="292" r:id="rId12"/>
    <p:sldId id="293" r:id="rId13"/>
    <p:sldId id="279" r:id="rId14"/>
    <p:sldId id="294" r:id="rId15"/>
    <p:sldId id="295" r:id="rId16"/>
    <p:sldId id="276" r:id="rId17"/>
    <p:sldId id="278" r:id="rId18"/>
    <p:sldId id="261" r:id="rId19"/>
    <p:sldId id="290" r:id="rId20"/>
    <p:sldId id="291" r:id="rId21"/>
    <p:sldId id="284" r:id="rId22"/>
    <p:sldId id="289" r:id="rId23"/>
    <p:sldId id="280" r:id="rId24"/>
    <p:sldId id="288" r:id="rId25"/>
    <p:sldId id="281" r:id="rId26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main" initials="D" lastIdx="1" clrIdx="0">
    <p:extLst>
      <p:ext uri="{19B8F6BF-5375-455C-9EA6-DF929625EA0E}">
        <p15:presenceInfo xmlns:p15="http://schemas.microsoft.com/office/powerpoint/2012/main" userId="64255ce51335f6a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8FD3"/>
    <a:srgbClr val="953735"/>
    <a:srgbClr val="5BA256"/>
    <a:srgbClr val="4D7328"/>
    <a:srgbClr val="0086DB"/>
    <a:srgbClr val="015AA1"/>
    <a:srgbClr val="9E9E9E"/>
    <a:srgbClr val="1B99CB"/>
    <a:srgbClr val="61C6CB"/>
    <a:srgbClr val="9ACE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DCE685-FB83-4958-A348-E094F9E541DC}" v="193" dt="2022-06-26T13:16:43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7449" autoAdjust="0"/>
  </p:normalViewPr>
  <p:slideViewPr>
    <p:cSldViewPr snapToGrid="0" snapToObjects="1">
      <p:cViewPr>
        <p:scale>
          <a:sx n="100" d="100"/>
          <a:sy n="100" d="100"/>
        </p:scale>
        <p:origin x="1004" y="10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AIN Valentin" userId="c682c167-71f6-407e-8511-7197d9d12de6" providerId="ADAL" clId="{0BDCE685-FB83-4958-A348-E094F9E541DC}"/>
    <pc:docChg chg="undo redo custSel addSld delSld modSld sldOrd">
      <pc:chgData name="DOMAIN Valentin" userId="c682c167-71f6-407e-8511-7197d9d12de6" providerId="ADAL" clId="{0BDCE685-FB83-4958-A348-E094F9E541DC}" dt="2022-06-26T13:20:59.534" v="3237" actId="20577"/>
      <pc:docMkLst>
        <pc:docMk/>
      </pc:docMkLst>
      <pc:sldChg chg="addSp delSp modSp mod">
        <pc:chgData name="DOMAIN Valentin" userId="c682c167-71f6-407e-8511-7197d9d12de6" providerId="ADAL" clId="{0BDCE685-FB83-4958-A348-E094F9E541DC}" dt="2022-06-21T12:33:21.176" v="1589" actId="1036"/>
        <pc:sldMkLst>
          <pc:docMk/>
          <pc:sldMk cId="2678664042" sldId="256"/>
        </pc:sldMkLst>
        <pc:spChg chg="mod">
          <ac:chgData name="DOMAIN Valentin" userId="c682c167-71f6-407e-8511-7197d9d12de6" providerId="ADAL" clId="{0BDCE685-FB83-4958-A348-E094F9E541DC}" dt="2022-06-21T08:57:53.680" v="558" actId="114"/>
          <ac:spMkLst>
            <pc:docMk/>
            <pc:sldMk cId="2678664042" sldId="256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08:28:19.302" v="8" actId="478"/>
          <ac:spMkLst>
            <pc:docMk/>
            <pc:sldMk cId="2678664042" sldId="256"/>
            <ac:spMk id="7" creationId="{B3791FCE-198B-4790-A266-38C2045C530F}"/>
          </ac:spMkLst>
        </pc:spChg>
        <pc:spChg chg="del">
          <ac:chgData name="DOMAIN Valentin" userId="c682c167-71f6-407e-8511-7197d9d12de6" providerId="ADAL" clId="{0BDCE685-FB83-4958-A348-E094F9E541DC}" dt="2022-06-21T08:35:52.596" v="152" actId="478"/>
          <ac:spMkLst>
            <pc:docMk/>
            <pc:sldMk cId="2678664042" sldId="256"/>
            <ac:spMk id="8" creationId="{F89FAE9D-D92B-4731-AE1B-42371A80B21D}"/>
          </ac:spMkLst>
        </pc:spChg>
        <pc:spChg chg="add del mod">
          <ac:chgData name="DOMAIN Valentin" userId="c682c167-71f6-407e-8511-7197d9d12de6" providerId="ADAL" clId="{0BDCE685-FB83-4958-A348-E094F9E541DC}" dt="2022-06-21T08:31:48.854" v="101" actId="478"/>
          <ac:spMkLst>
            <pc:docMk/>
            <pc:sldMk cId="2678664042" sldId="256"/>
            <ac:spMk id="9" creationId="{C4539116-24C1-4EC3-BA67-102131FF5756}"/>
          </ac:spMkLst>
        </pc:spChg>
        <pc:spChg chg="del">
          <ac:chgData name="DOMAIN Valentin" userId="c682c167-71f6-407e-8511-7197d9d12de6" providerId="ADAL" clId="{0BDCE685-FB83-4958-A348-E094F9E541DC}" dt="2022-06-21T08:31:35.628" v="82" actId="478"/>
          <ac:spMkLst>
            <pc:docMk/>
            <pc:sldMk cId="2678664042" sldId="256"/>
            <ac:spMk id="14" creationId="{D2D0A539-BF0E-4FC4-A794-6B8A769DA929}"/>
          </ac:spMkLst>
        </pc:spChg>
        <pc:spChg chg="add mod">
          <ac:chgData name="DOMAIN Valentin" userId="c682c167-71f6-407e-8511-7197d9d12de6" providerId="ADAL" clId="{0BDCE685-FB83-4958-A348-E094F9E541DC}" dt="2022-06-21T08:37:21.112" v="155"/>
          <ac:spMkLst>
            <pc:docMk/>
            <pc:sldMk cId="2678664042" sldId="256"/>
            <ac:spMk id="15" creationId="{01B36F7E-6AAD-4C35-A9D2-46A24AE740F9}"/>
          </ac:spMkLst>
        </pc:spChg>
        <pc:spChg chg="add del mod">
          <ac:chgData name="DOMAIN Valentin" userId="c682c167-71f6-407e-8511-7197d9d12de6" providerId="ADAL" clId="{0BDCE685-FB83-4958-A348-E094F9E541DC}" dt="2022-06-21T08:37:30.829" v="161"/>
          <ac:spMkLst>
            <pc:docMk/>
            <pc:sldMk cId="2678664042" sldId="256"/>
            <ac:spMk id="16" creationId="{766AF743-AE78-4D65-AAD2-B6624A46848A}"/>
          </ac:spMkLst>
        </pc:spChg>
        <pc:spChg chg="add del mod">
          <ac:chgData name="DOMAIN Valentin" userId="c682c167-71f6-407e-8511-7197d9d12de6" providerId="ADAL" clId="{0BDCE685-FB83-4958-A348-E094F9E541DC}" dt="2022-06-21T08:38:11.497" v="171"/>
          <ac:spMkLst>
            <pc:docMk/>
            <pc:sldMk cId="2678664042" sldId="256"/>
            <ac:spMk id="18" creationId="{1559F816-500C-47D2-8520-B9D50A013032}"/>
          </ac:spMkLst>
        </pc:spChg>
        <pc:spChg chg="add del mod">
          <ac:chgData name="DOMAIN Valentin" userId="c682c167-71f6-407e-8511-7197d9d12de6" providerId="ADAL" clId="{0BDCE685-FB83-4958-A348-E094F9E541DC}" dt="2022-06-21T08:38:21.193" v="176"/>
          <ac:spMkLst>
            <pc:docMk/>
            <pc:sldMk cId="2678664042" sldId="256"/>
            <ac:spMk id="20" creationId="{97EE87C7-465C-4B34-9D67-55C77141A289}"/>
          </ac:spMkLst>
        </pc:spChg>
        <pc:spChg chg="add mod">
          <ac:chgData name="DOMAIN Valentin" userId="c682c167-71f6-407e-8511-7197d9d12de6" providerId="ADAL" clId="{0BDCE685-FB83-4958-A348-E094F9E541DC}" dt="2022-06-21T12:33:21.176" v="1589" actId="1036"/>
          <ac:spMkLst>
            <pc:docMk/>
            <pc:sldMk cId="2678664042" sldId="256"/>
            <ac:spMk id="22" creationId="{823EC486-BB3A-4847-AAFC-D55AF8AFAFC7}"/>
          </ac:spMkLst>
        </pc:spChg>
        <pc:spChg chg="add mod">
          <ac:chgData name="DOMAIN Valentin" userId="c682c167-71f6-407e-8511-7197d9d12de6" providerId="ADAL" clId="{0BDCE685-FB83-4958-A348-E094F9E541DC}" dt="2022-06-21T09:21:55.739" v="723" actId="1036"/>
          <ac:spMkLst>
            <pc:docMk/>
            <pc:sldMk cId="2678664042" sldId="256"/>
            <ac:spMk id="25" creationId="{C408868A-BDE1-4C8C-B86F-47958F315034}"/>
          </ac:spMkLst>
        </pc:spChg>
        <pc:spChg chg="add mod">
          <ac:chgData name="DOMAIN Valentin" userId="c682c167-71f6-407e-8511-7197d9d12de6" providerId="ADAL" clId="{0BDCE685-FB83-4958-A348-E094F9E541DC}" dt="2022-06-21T09:11:40.061" v="655" actId="1076"/>
          <ac:spMkLst>
            <pc:docMk/>
            <pc:sldMk cId="2678664042" sldId="256"/>
            <ac:spMk id="26" creationId="{4D3DC440-C800-4D12-8CBA-791F02EA16DC}"/>
          </ac:spMkLst>
        </pc:spChg>
        <pc:picChg chg="add mod">
          <ac:chgData name="DOMAIN Valentin" userId="c682c167-71f6-407e-8511-7197d9d12de6" providerId="ADAL" clId="{0BDCE685-FB83-4958-A348-E094F9E541DC}" dt="2022-06-21T10:17:04.701" v="1440" actId="14861"/>
          <ac:picMkLst>
            <pc:docMk/>
            <pc:sldMk cId="2678664042" sldId="256"/>
            <ac:picMk id="4" creationId="{A564F61F-63BE-4361-9D5C-0A6F0C63F467}"/>
          </ac:picMkLst>
        </pc:picChg>
        <pc:picChg chg="del">
          <ac:chgData name="DOMAIN Valentin" userId="c682c167-71f6-407e-8511-7197d9d12de6" providerId="ADAL" clId="{0BDCE685-FB83-4958-A348-E094F9E541DC}" dt="2022-06-21T08:28:23.180" v="9" actId="478"/>
          <ac:picMkLst>
            <pc:docMk/>
            <pc:sldMk cId="2678664042" sldId="256"/>
            <ac:picMk id="5" creationId="{8CF41641-A337-4E9A-B172-CD21D08EE3B9}"/>
          </ac:picMkLst>
        </pc:picChg>
        <pc:picChg chg="del">
          <ac:chgData name="DOMAIN Valentin" userId="c682c167-71f6-407e-8511-7197d9d12de6" providerId="ADAL" clId="{0BDCE685-FB83-4958-A348-E094F9E541DC}" dt="2022-06-21T08:31:36.721" v="84" actId="478"/>
          <ac:picMkLst>
            <pc:docMk/>
            <pc:sldMk cId="2678664042" sldId="256"/>
            <ac:picMk id="10" creationId="{61026D1F-B73D-4B8A-B45B-29368D87F0BA}"/>
          </ac:picMkLst>
        </pc:picChg>
        <pc:picChg chg="del">
          <ac:chgData name="DOMAIN Valentin" userId="c682c167-71f6-407e-8511-7197d9d12de6" providerId="ADAL" clId="{0BDCE685-FB83-4958-A348-E094F9E541DC}" dt="2022-06-21T08:31:36.306" v="83" actId="478"/>
          <ac:picMkLst>
            <pc:docMk/>
            <pc:sldMk cId="2678664042" sldId="256"/>
            <ac:picMk id="12" creationId="{63973149-53A9-4095-898D-1A80E8B57F5B}"/>
          </ac:picMkLst>
        </pc:picChg>
        <pc:picChg chg="add mod">
          <ac:chgData name="DOMAIN Valentin" userId="c682c167-71f6-407e-8511-7197d9d12de6" providerId="ADAL" clId="{0BDCE685-FB83-4958-A348-E094F9E541DC}" dt="2022-06-21T08:58:12.236" v="562" actId="14100"/>
          <ac:picMkLst>
            <pc:docMk/>
            <pc:sldMk cId="2678664042" sldId="256"/>
            <ac:picMk id="13" creationId="{294A0667-4960-4651-B6E0-1992D1647B59}"/>
          </ac:picMkLst>
        </pc:picChg>
        <pc:picChg chg="add del mod">
          <ac:chgData name="DOMAIN Valentin" userId="c682c167-71f6-407e-8511-7197d9d12de6" providerId="ADAL" clId="{0BDCE685-FB83-4958-A348-E094F9E541DC}" dt="2022-06-21T08:38:06.639" v="169" actId="478"/>
          <ac:picMkLst>
            <pc:docMk/>
            <pc:sldMk cId="2678664042" sldId="256"/>
            <ac:picMk id="17" creationId="{63A2A058-19A9-40F9-8480-4AAD84B5EC68}"/>
          </ac:picMkLst>
        </pc:picChg>
        <pc:picChg chg="add del mod">
          <ac:chgData name="DOMAIN Valentin" userId="c682c167-71f6-407e-8511-7197d9d12de6" providerId="ADAL" clId="{0BDCE685-FB83-4958-A348-E094F9E541DC}" dt="2022-06-21T08:38:16.113" v="174" actId="478"/>
          <ac:picMkLst>
            <pc:docMk/>
            <pc:sldMk cId="2678664042" sldId="256"/>
            <ac:picMk id="19" creationId="{71D7BF25-6EF9-43EC-A01C-E70A2E23BCFF}"/>
          </ac:picMkLst>
        </pc:picChg>
        <pc:picChg chg="add del mod">
          <ac:chgData name="DOMAIN Valentin" userId="c682c167-71f6-407e-8511-7197d9d12de6" providerId="ADAL" clId="{0BDCE685-FB83-4958-A348-E094F9E541DC}" dt="2022-06-21T08:39:14.127" v="205" actId="478"/>
          <ac:picMkLst>
            <pc:docMk/>
            <pc:sldMk cId="2678664042" sldId="256"/>
            <ac:picMk id="21" creationId="{75D9A6A8-4C5D-4D6E-8208-754F4854C528}"/>
          </ac:picMkLst>
        </pc:picChg>
        <pc:picChg chg="add del">
          <ac:chgData name="DOMAIN Valentin" userId="c682c167-71f6-407e-8511-7197d9d12de6" providerId="ADAL" clId="{0BDCE685-FB83-4958-A348-E094F9E541DC}" dt="2022-06-21T08:39:37.909" v="212" actId="22"/>
          <ac:picMkLst>
            <pc:docMk/>
            <pc:sldMk cId="2678664042" sldId="256"/>
            <ac:picMk id="24" creationId="{B8F4327A-53AE-49A1-9FFC-CE2A2E07369D}"/>
          </ac:picMkLst>
        </pc:picChg>
      </pc:sldChg>
      <pc:sldChg chg="del">
        <pc:chgData name="DOMAIN Valentin" userId="c682c167-71f6-407e-8511-7197d9d12de6" providerId="ADAL" clId="{0BDCE685-FB83-4958-A348-E094F9E541DC}" dt="2022-06-21T08:28:13.088" v="2" actId="47"/>
        <pc:sldMkLst>
          <pc:docMk/>
          <pc:sldMk cId="285527331" sldId="257"/>
        </pc:sldMkLst>
      </pc:sldChg>
      <pc:sldChg chg="addSp delSp modSp mod ord">
        <pc:chgData name="DOMAIN Valentin" userId="c682c167-71f6-407e-8511-7197d9d12de6" providerId="ADAL" clId="{0BDCE685-FB83-4958-A348-E094F9E541DC}" dt="2022-06-22T07:25:48.356" v="3112" actId="20577"/>
        <pc:sldMkLst>
          <pc:docMk/>
          <pc:sldMk cId="3581340210" sldId="258"/>
        </pc:sldMkLst>
        <pc:spChg chg="del">
          <ac:chgData name="DOMAIN Valentin" userId="c682c167-71f6-407e-8511-7197d9d12de6" providerId="ADAL" clId="{0BDCE685-FB83-4958-A348-E094F9E541DC}" dt="2022-06-21T08:55:19.116" v="551" actId="478"/>
          <ac:spMkLst>
            <pc:docMk/>
            <pc:sldMk cId="3581340210" sldId="258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9:22:01.159" v="724" actId="478"/>
          <ac:spMkLst>
            <pc:docMk/>
            <pc:sldMk cId="3581340210" sldId="258"/>
            <ac:spMk id="3" creationId="{74EA9268-F7D4-4725-81EE-3A6C040AEF1A}"/>
          </ac:spMkLst>
        </pc:spChg>
        <pc:spChg chg="add mod">
          <ac:chgData name="DOMAIN Valentin" userId="c682c167-71f6-407e-8511-7197d9d12de6" providerId="ADAL" clId="{0BDCE685-FB83-4958-A348-E094F9E541DC}" dt="2022-06-21T09:22:02.421" v="725"/>
          <ac:spMkLst>
            <pc:docMk/>
            <pc:sldMk cId="3581340210" sldId="258"/>
            <ac:spMk id="4" creationId="{CA0FAA0C-1128-4C1E-8679-719207C2E5B8}"/>
          </ac:spMkLst>
        </pc:spChg>
        <pc:spChg chg="add del mod">
          <ac:chgData name="DOMAIN Valentin" userId="c682c167-71f6-407e-8511-7197d9d12de6" providerId="ADAL" clId="{0BDCE685-FB83-4958-A348-E094F9E541DC}" dt="2022-06-21T08:55:16.266" v="547" actId="478"/>
          <ac:spMkLst>
            <pc:docMk/>
            <pc:sldMk cId="3581340210" sldId="258"/>
            <ac:spMk id="4" creationId="{FA702686-DF5E-463F-BC3D-0B0E885AABB0}"/>
          </ac:spMkLst>
        </pc:spChg>
        <pc:spChg chg="add mod">
          <ac:chgData name="DOMAIN Valentin" userId="c682c167-71f6-407e-8511-7197d9d12de6" providerId="ADAL" clId="{0BDCE685-FB83-4958-A348-E094F9E541DC}" dt="2022-06-21T09:22:07.857" v="726"/>
          <ac:spMkLst>
            <pc:docMk/>
            <pc:sldMk cId="3581340210" sldId="258"/>
            <ac:spMk id="5" creationId="{38588712-2DEE-48DB-BB7A-07C59A9F6E82}"/>
          </ac:spMkLst>
        </pc:spChg>
        <pc:spChg chg="add del mod">
          <ac:chgData name="DOMAIN Valentin" userId="c682c167-71f6-407e-8511-7197d9d12de6" providerId="ADAL" clId="{0BDCE685-FB83-4958-A348-E094F9E541DC}" dt="2022-06-21T08:55:21.556" v="552" actId="478"/>
          <ac:spMkLst>
            <pc:docMk/>
            <pc:sldMk cId="3581340210" sldId="258"/>
            <ac:spMk id="6" creationId="{6FB0F984-FA16-4707-897B-4F98D67343EE}"/>
          </ac:spMkLst>
        </pc:spChg>
        <pc:spChg chg="add del mod">
          <ac:chgData name="DOMAIN Valentin" userId="c682c167-71f6-407e-8511-7197d9d12de6" providerId="ADAL" clId="{0BDCE685-FB83-4958-A348-E094F9E541DC}" dt="2022-06-21T15:13:39.967" v="2704" actId="47"/>
          <ac:spMkLst>
            <pc:docMk/>
            <pc:sldMk cId="3581340210" sldId="258"/>
            <ac:spMk id="8" creationId="{2D6DA5FD-AB54-4F4E-8AB6-6DAA3CD292AF}"/>
          </ac:spMkLst>
        </pc:spChg>
        <pc:spChg chg="del">
          <ac:chgData name="DOMAIN Valentin" userId="c682c167-71f6-407e-8511-7197d9d12de6" providerId="ADAL" clId="{0BDCE685-FB83-4958-A348-E094F9E541DC}" dt="2022-06-21T08:55:05.100" v="545" actId="478"/>
          <ac:spMkLst>
            <pc:docMk/>
            <pc:sldMk cId="3581340210" sldId="258"/>
            <ac:spMk id="8" creationId="{955F745A-5E1E-4224-BB73-4CCD32590016}"/>
          </ac:spMkLst>
        </pc:spChg>
        <pc:spChg chg="add mod">
          <ac:chgData name="DOMAIN Valentin" userId="c682c167-71f6-407e-8511-7197d9d12de6" providerId="ADAL" clId="{0BDCE685-FB83-4958-A348-E094F9E541DC}" dt="2022-06-21T15:19:16.148" v="3002" actId="404"/>
          <ac:spMkLst>
            <pc:docMk/>
            <pc:sldMk cId="3581340210" sldId="258"/>
            <ac:spMk id="9" creationId="{B2C9CD76-DF7B-4BDA-B8A4-B934A220B5BE}"/>
          </ac:spMkLst>
        </pc:spChg>
        <pc:spChg chg="add mod">
          <ac:chgData name="DOMAIN Valentin" userId="c682c167-71f6-407e-8511-7197d9d12de6" providerId="ADAL" clId="{0BDCE685-FB83-4958-A348-E094F9E541DC}" dt="2022-06-21T15:21:38.955" v="3096" actId="207"/>
          <ac:spMkLst>
            <pc:docMk/>
            <pc:sldMk cId="3581340210" sldId="258"/>
            <ac:spMk id="10" creationId="{1EE37DBC-5E62-4019-8526-EC4A97BB1225}"/>
          </ac:spMkLst>
        </pc:spChg>
        <pc:spChg chg="del">
          <ac:chgData name="DOMAIN Valentin" userId="c682c167-71f6-407e-8511-7197d9d12de6" providerId="ADAL" clId="{0BDCE685-FB83-4958-A348-E094F9E541DC}" dt="2022-06-21T08:54:42.115" v="541" actId="478"/>
          <ac:spMkLst>
            <pc:docMk/>
            <pc:sldMk cId="3581340210" sldId="258"/>
            <ac:spMk id="10" creationId="{D26C3745-F218-4CD7-B480-13EF3D96170F}"/>
          </ac:spMkLst>
        </pc:spChg>
        <pc:spChg chg="add mod">
          <ac:chgData name="DOMAIN Valentin" userId="c682c167-71f6-407e-8511-7197d9d12de6" providerId="ADAL" clId="{0BDCE685-FB83-4958-A348-E094F9E541DC}" dt="2022-06-21T15:20:27.323" v="3048" actId="1076"/>
          <ac:spMkLst>
            <pc:docMk/>
            <pc:sldMk cId="3581340210" sldId="258"/>
            <ac:spMk id="11" creationId="{5EE058C3-0F16-43E7-8177-E14A0B37A9DC}"/>
          </ac:spMkLst>
        </pc:spChg>
        <pc:spChg chg="add mod">
          <ac:chgData name="DOMAIN Valentin" userId="c682c167-71f6-407e-8511-7197d9d12de6" providerId="ADAL" clId="{0BDCE685-FB83-4958-A348-E094F9E541DC}" dt="2022-06-22T07:25:26.512" v="3110" actId="20577"/>
          <ac:spMkLst>
            <pc:docMk/>
            <pc:sldMk cId="3581340210" sldId="258"/>
            <ac:spMk id="12" creationId="{7CBFF7DB-C428-4483-BB1C-02BF28BBEC11}"/>
          </ac:spMkLst>
        </pc:spChg>
        <pc:spChg chg="del">
          <ac:chgData name="DOMAIN Valentin" userId="c682c167-71f6-407e-8511-7197d9d12de6" providerId="ADAL" clId="{0BDCE685-FB83-4958-A348-E094F9E541DC}" dt="2022-06-21T08:55:13.185" v="546" actId="478"/>
          <ac:spMkLst>
            <pc:docMk/>
            <pc:sldMk cId="3581340210" sldId="258"/>
            <ac:spMk id="13" creationId="{930F4C35-8BF1-4CDD-84DC-14F2BE8473A4}"/>
          </ac:spMkLst>
        </pc:spChg>
        <pc:spChg chg="add mod">
          <ac:chgData name="DOMAIN Valentin" userId="c682c167-71f6-407e-8511-7197d9d12de6" providerId="ADAL" clId="{0BDCE685-FB83-4958-A348-E094F9E541DC}" dt="2022-06-21T15:21:08.471" v="3092" actId="1076"/>
          <ac:spMkLst>
            <pc:docMk/>
            <pc:sldMk cId="3581340210" sldId="258"/>
            <ac:spMk id="13" creationId="{AA6BE810-AA42-40C4-8D28-0ACFE41711F2}"/>
          </ac:spMkLst>
        </pc:spChg>
        <pc:spChg chg="add del mod">
          <ac:chgData name="DOMAIN Valentin" userId="c682c167-71f6-407e-8511-7197d9d12de6" providerId="ADAL" clId="{0BDCE685-FB83-4958-A348-E094F9E541DC}" dt="2022-06-22T07:25:48.356" v="3112" actId="20577"/>
          <ac:spMkLst>
            <pc:docMk/>
            <pc:sldMk cId="3581340210" sldId="258"/>
            <ac:spMk id="14" creationId="{DEDADB51-5991-4892-B29A-54D27C160602}"/>
          </ac:spMkLst>
        </pc:spChg>
        <pc:spChg chg="add mod">
          <ac:chgData name="DOMAIN Valentin" userId="c682c167-71f6-407e-8511-7197d9d12de6" providerId="ADAL" clId="{0BDCE685-FB83-4958-A348-E094F9E541DC}" dt="2022-06-22T07:25:42.608" v="3111" actId="20577"/>
          <ac:spMkLst>
            <pc:docMk/>
            <pc:sldMk cId="3581340210" sldId="258"/>
            <ac:spMk id="15" creationId="{D76A2BEA-A0E5-48D8-823D-452593E3AF9C}"/>
          </ac:spMkLst>
        </pc:spChg>
        <pc:spChg chg="add mod">
          <ac:chgData name="DOMAIN Valentin" userId="c682c167-71f6-407e-8511-7197d9d12de6" providerId="ADAL" clId="{0BDCE685-FB83-4958-A348-E094F9E541DC}" dt="2022-06-21T12:17:21.308" v="1566" actId="1076"/>
          <ac:spMkLst>
            <pc:docMk/>
            <pc:sldMk cId="3581340210" sldId="258"/>
            <ac:spMk id="16" creationId="{7CB9C978-BB4B-4CA7-BB53-6BFBC5F959EA}"/>
          </ac:spMkLst>
        </pc:spChg>
        <pc:spChg chg="del mod">
          <ac:chgData name="DOMAIN Valentin" userId="c682c167-71f6-407e-8511-7197d9d12de6" providerId="ADAL" clId="{0BDCE685-FB83-4958-A348-E094F9E541DC}" dt="2022-06-21T08:54:47.754" v="544" actId="478"/>
          <ac:spMkLst>
            <pc:docMk/>
            <pc:sldMk cId="3581340210" sldId="258"/>
            <ac:spMk id="19" creationId="{CC9BAF9E-8B18-4273-ADD9-55FFB62843FD}"/>
          </ac:spMkLst>
        </pc:spChg>
        <pc:picChg chg="add mod">
          <ac:chgData name="DOMAIN Valentin" userId="c682c167-71f6-407e-8511-7197d9d12de6" providerId="ADAL" clId="{0BDCE685-FB83-4958-A348-E094F9E541DC}" dt="2022-06-21T10:16:59.531" v="1439" actId="14861"/>
          <ac:picMkLst>
            <pc:docMk/>
            <pc:sldMk cId="3581340210" sldId="258"/>
            <ac:picMk id="6" creationId="{B3B49DDA-4AC0-42B8-A0B6-6340A41292AD}"/>
          </ac:picMkLst>
        </pc:picChg>
        <pc:picChg chg="add mod">
          <ac:chgData name="DOMAIN Valentin" userId="c682c167-71f6-407e-8511-7197d9d12de6" providerId="ADAL" clId="{0BDCE685-FB83-4958-A348-E094F9E541DC}" dt="2022-06-21T10:17:07.908" v="1441"/>
          <ac:picMkLst>
            <pc:docMk/>
            <pc:sldMk cId="3581340210" sldId="258"/>
            <ac:picMk id="7" creationId="{25DE408B-8620-4F2B-8784-754CE25364EF}"/>
          </ac:picMkLst>
        </pc:picChg>
        <pc:picChg chg="add del mod">
          <ac:chgData name="DOMAIN Valentin" userId="c682c167-71f6-407e-8511-7197d9d12de6" providerId="ADAL" clId="{0BDCE685-FB83-4958-A348-E094F9E541DC}" dt="2022-06-21T12:24:19.614" v="1575" actId="478"/>
          <ac:picMkLst>
            <pc:docMk/>
            <pc:sldMk cId="3581340210" sldId="258"/>
            <ac:picMk id="8" creationId="{541036E0-0291-4C88-B94F-A7D9DBCF68A9}"/>
          </ac:picMkLst>
        </pc:picChg>
        <pc:picChg chg="del">
          <ac:chgData name="DOMAIN Valentin" userId="c682c167-71f6-407e-8511-7197d9d12de6" providerId="ADAL" clId="{0BDCE685-FB83-4958-A348-E094F9E541DC}" dt="2022-06-21T08:54:43.365" v="542" actId="478"/>
          <ac:picMkLst>
            <pc:docMk/>
            <pc:sldMk cId="3581340210" sldId="258"/>
            <ac:picMk id="9" creationId="{95E4890E-87E1-4C2E-B36C-42EDA5CA7011}"/>
          </ac:picMkLst>
        </pc:picChg>
        <pc:picChg chg="del">
          <ac:chgData name="DOMAIN Valentin" userId="c682c167-71f6-407e-8511-7197d9d12de6" providerId="ADAL" clId="{0BDCE685-FB83-4958-A348-E094F9E541DC}" dt="2022-06-21T08:55:16.722" v="548" actId="478"/>
          <ac:picMkLst>
            <pc:docMk/>
            <pc:sldMk cId="3581340210" sldId="258"/>
            <ac:picMk id="11" creationId="{4046E438-507F-4B17-ACBE-49F629A629A4}"/>
          </ac:picMkLst>
        </pc:picChg>
        <pc:picChg chg="del">
          <ac:chgData name="DOMAIN Valentin" userId="c682c167-71f6-407e-8511-7197d9d12de6" providerId="ADAL" clId="{0BDCE685-FB83-4958-A348-E094F9E541DC}" dt="2022-06-21T08:55:17.670" v="550" actId="478"/>
          <ac:picMkLst>
            <pc:docMk/>
            <pc:sldMk cId="3581340210" sldId="258"/>
            <ac:picMk id="15" creationId="{F32F18DF-28B4-4F0D-BB83-5FA117E172E5}"/>
          </ac:picMkLst>
        </pc:picChg>
        <pc:picChg chg="del">
          <ac:chgData name="DOMAIN Valentin" userId="c682c167-71f6-407e-8511-7197d9d12de6" providerId="ADAL" clId="{0BDCE685-FB83-4958-A348-E094F9E541DC}" dt="2022-06-21T08:55:17.180" v="549" actId="478"/>
          <ac:picMkLst>
            <pc:docMk/>
            <pc:sldMk cId="3581340210" sldId="258"/>
            <ac:picMk id="17" creationId="{103BDCEB-8F18-4639-AFCB-DABF43D3A0E7}"/>
          </ac:picMkLst>
        </pc:picChg>
      </pc:sldChg>
      <pc:sldChg chg="addSp delSp modSp mod ord">
        <pc:chgData name="DOMAIN Valentin" userId="c682c167-71f6-407e-8511-7197d9d12de6" providerId="ADAL" clId="{0BDCE685-FB83-4958-A348-E094F9E541DC}" dt="2022-06-21T14:37:08.558" v="2504" actId="313"/>
        <pc:sldMkLst>
          <pc:docMk/>
          <pc:sldMk cId="2647164006" sldId="261"/>
        </pc:sldMkLst>
        <pc:spChg chg="del mod">
          <ac:chgData name="DOMAIN Valentin" userId="c682c167-71f6-407e-8511-7197d9d12de6" providerId="ADAL" clId="{0BDCE685-FB83-4958-A348-E094F9E541DC}" dt="2022-06-21T08:59:43.736" v="578" actId="478"/>
          <ac:spMkLst>
            <pc:docMk/>
            <pc:sldMk cId="2647164006" sldId="261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4:21:29.220" v="2093" actId="1076"/>
          <ac:spMkLst>
            <pc:docMk/>
            <pc:sldMk cId="2647164006" sldId="261"/>
            <ac:spMk id="2" creationId="{DE6F7A7B-0FAF-434D-B3F6-477720BA3A0C}"/>
          </ac:spMkLst>
        </pc:spChg>
        <pc:spChg chg="del mod">
          <ac:chgData name="DOMAIN Valentin" userId="c682c167-71f6-407e-8511-7197d9d12de6" providerId="ADAL" clId="{0BDCE685-FB83-4958-A348-E094F9E541DC}" dt="2022-06-21T08:59:42.590" v="577" actId="478"/>
          <ac:spMkLst>
            <pc:docMk/>
            <pc:sldMk cId="2647164006" sldId="261"/>
            <ac:spMk id="3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4:31:39.765" v="2393" actId="478"/>
          <ac:spMkLst>
            <pc:docMk/>
            <pc:sldMk cId="2647164006" sldId="261"/>
            <ac:spMk id="3" creationId="{EB11F68C-C3D5-44CE-9219-8F48CF875589}"/>
          </ac:spMkLst>
        </pc:spChg>
        <pc:spChg chg="add mod">
          <ac:chgData name="DOMAIN Valentin" userId="c682c167-71f6-407e-8511-7197d9d12de6" providerId="ADAL" clId="{0BDCE685-FB83-4958-A348-E094F9E541DC}" dt="2022-06-21T14:37:08.558" v="2504" actId="313"/>
          <ac:spMkLst>
            <pc:docMk/>
            <pc:sldMk cId="2647164006" sldId="261"/>
            <ac:spMk id="4" creationId="{C9F6A0B1-FF51-4B6D-B281-DD85D5FA0F6F}"/>
          </ac:spMkLst>
        </pc:spChg>
        <pc:spChg chg="del">
          <ac:chgData name="DOMAIN Valentin" userId="c682c167-71f6-407e-8511-7197d9d12de6" providerId="ADAL" clId="{0BDCE685-FB83-4958-A348-E094F9E541DC}" dt="2022-06-21T08:59:49.974" v="584" actId="478"/>
          <ac:spMkLst>
            <pc:docMk/>
            <pc:sldMk cId="2647164006" sldId="261"/>
            <ac:spMk id="5" creationId="{F20AE826-94E4-4F0F-AF83-A29C2662E7BF}"/>
          </ac:spMkLst>
        </pc:spChg>
        <pc:spChg chg="add del mod">
          <ac:chgData name="DOMAIN Valentin" userId="c682c167-71f6-407e-8511-7197d9d12de6" providerId="ADAL" clId="{0BDCE685-FB83-4958-A348-E094F9E541DC}" dt="2022-06-21T08:59:46.291" v="580" actId="478"/>
          <ac:spMkLst>
            <pc:docMk/>
            <pc:sldMk cId="2647164006" sldId="261"/>
            <ac:spMk id="7" creationId="{745E81B3-1D6B-42CB-A696-5ECBFCEE6E44}"/>
          </ac:spMkLst>
        </pc:spChg>
        <pc:spChg chg="add del mod">
          <ac:chgData name="DOMAIN Valentin" userId="c682c167-71f6-407e-8511-7197d9d12de6" providerId="ADAL" clId="{0BDCE685-FB83-4958-A348-E094F9E541DC}" dt="2022-06-21T14:31:36.693" v="2389"/>
          <ac:spMkLst>
            <pc:docMk/>
            <pc:sldMk cId="2647164006" sldId="261"/>
            <ac:spMk id="8" creationId="{4E7A1F5D-FB8E-43EB-84AE-3660F7ACC983}"/>
          </ac:spMkLst>
        </pc:spChg>
        <pc:spChg chg="add del mod">
          <ac:chgData name="DOMAIN Valentin" userId="c682c167-71f6-407e-8511-7197d9d12de6" providerId="ADAL" clId="{0BDCE685-FB83-4958-A348-E094F9E541DC}" dt="2022-06-21T14:31:39.465" v="2392"/>
          <ac:spMkLst>
            <pc:docMk/>
            <pc:sldMk cId="2647164006" sldId="261"/>
            <ac:spMk id="9" creationId="{490923D2-8821-4581-A203-74EFAA7D2EA9}"/>
          </ac:spMkLst>
        </pc:spChg>
        <pc:spChg chg="add del mod">
          <ac:chgData name="DOMAIN Valentin" userId="c682c167-71f6-407e-8511-7197d9d12de6" providerId="ADAL" clId="{0BDCE685-FB83-4958-A348-E094F9E541DC}" dt="2022-06-21T08:48:30.263" v="468"/>
          <ac:spMkLst>
            <pc:docMk/>
            <pc:sldMk cId="2647164006" sldId="261"/>
            <ac:spMk id="11" creationId="{E6495411-117E-4523-A965-7A862D0BC64F}"/>
          </ac:spMkLst>
        </pc:spChg>
        <pc:spChg chg="del">
          <ac:chgData name="DOMAIN Valentin" userId="c682c167-71f6-407e-8511-7197d9d12de6" providerId="ADAL" clId="{0BDCE685-FB83-4958-A348-E094F9E541DC}" dt="2022-06-21T08:59:51.671" v="585" actId="478"/>
          <ac:spMkLst>
            <pc:docMk/>
            <pc:sldMk cId="2647164006" sldId="261"/>
            <ac:spMk id="12" creationId="{85BB144E-1371-4A21-81A6-AC2B54BF493C}"/>
          </ac:spMkLst>
        </pc:spChg>
        <pc:spChg chg="del">
          <ac:chgData name="DOMAIN Valentin" userId="c682c167-71f6-407e-8511-7197d9d12de6" providerId="ADAL" clId="{0BDCE685-FB83-4958-A348-E094F9E541DC}" dt="2022-06-21T08:59:39.610" v="574" actId="478"/>
          <ac:spMkLst>
            <pc:docMk/>
            <pc:sldMk cId="2647164006" sldId="261"/>
            <ac:spMk id="13" creationId="{B805E5CD-9810-4C2C-8A03-CCA71BFDD631}"/>
          </ac:spMkLst>
        </pc:spChg>
        <pc:spChg chg="add del mod">
          <ac:chgData name="DOMAIN Valentin" userId="c682c167-71f6-407e-8511-7197d9d12de6" providerId="ADAL" clId="{0BDCE685-FB83-4958-A348-E094F9E541DC}" dt="2022-06-21T08:48:45.429" v="471"/>
          <ac:spMkLst>
            <pc:docMk/>
            <pc:sldMk cId="2647164006" sldId="261"/>
            <ac:spMk id="14" creationId="{D4305D68-60DB-4330-B133-9AB576ED352D}"/>
          </ac:spMkLst>
        </pc:spChg>
        <pc:spChg chg="add del mod">
          <ac:chgData name="DOMAIN Valentin" userId="c682c167-71f6-407e-8511-7197d9d12de6" providerId="ADAL" clId="{0BDCE685-FB83-4958-A348-E094F9E541DC}" dt="2022-06-21T08:59:47.503" v="581" actId="478"/>
          <ac:spMkLst>
            <pc:docMk/>
            <pc:sldMk cId="2647164006" sldId="261"/>
            <ac:spMk id="16" creationId="{AB5FCBE4-F2A2-4176-83A9-930D3F8B16A6}"/>
          </ac:spMkLst>
        </pc:spChg>
        <pc:picChg chg="add del mod">
          <ac:chgData name="DOMAIN Valentin" userId="c682c167-71f6-407e-8511-7197d9d12de6" providerId="ADAL" clId="{0BDCE685-FB83-4958-A348-E094F9E541DC}" dt="2022-06-21T12:38:44.988" v="1724" actId="478"/>
          <ac:picMkLst>
            <pc:docMk/>
            <pc:sldMk cId="2647164006" sldId="261"/>
            <ac:picMk id="5" creationId="{8551C874-D6ED-4C3F-B0C2-DF5D9794E901}"/>
          </ac:picMkLst>
        </pc:picChg>
        <pc:picChg chg="add mod">
          <ac:chgData name="DOMAIN Valentin" userId="c682c167-71f6-407e-8511-7197d9d12de6" providerId="ADAL" clId="{0BDCE685-FB83-4958-A348-E094F9E541DC}" dt="2022-06-21T12:38:46.124" v="1725"/>
          <ac:picMkLst>
            <pc:docMk/>
            <pc:sldMk cId="2647164006" sldId="261"/>
            <ac:picMk id="6" creationId="{14B925B2-3E75-4FF1-8514-EDB830AD4831}"/>
          </ac:picMkLst>
        </pc:picChg>
        <pc:picChg chg="del">
          <ac:chgData name="DOMAIN Valentin" userId="c682c167-71f6-407e-8511-7197d9d12de6" providerId="ADAL" clId="{0BDCE685-FB83-4958-A348-E094F9E541DC}" dt="2022-06-21T08:59:48.191" v="582" actId="478"/>
          <ac:picMkLst>
            <pc:docMk/>
            <pc:sldMk cId="2647164006" sldId="261"/>
            <ac:picMk id="6" creationId="{42D9ADB4-1DE0-4A3A-8068-7F4819F04526}"/>
          </ac:picMkLst>
        </pc:picChg>
        <pc:picChg chg="add mod">
          <ac:chgData name="DOMAIN Valentin" userId="c682c167-71f6-407e-8511-7197d9d12de6" providerId="ADAL" clId="{0BDCE685-FB83-4958-A348-E094F9E541DC}" dt="2022-06-21T12:38:54.452" v="1726"/>
          <ac:picMkLst>
            <pc:docMk/>
            <pc:sldMk cId="2647164006" sldId="261"/>
            <ac:picMk id="7" creationId="{61326758-3841-462F-AEF1-2176F1264BF6}"/>
          </ac:picMkLst>
        </pc:picChg>
        <pc:picChg chg="del mod">
          <ac:chgData name="DOMAIN Valentin" userId="c682c167-71f6-407e-8511-7197d9d12de6" providerId="ADAL" clId="{0BDCE685-FB83-4958-A348-E094F9E541DC}" dt="2022-06-21T08:59:45.395" v="579" actId="478"/>
          <ac:picMkLst>
            <pc:docMk/>
            <pc:sldMk cId="2647164006" sldId="261"/>
            <ac:picMk id="8" creationId="{167337EF-BCAF-4578-8A04-D95E7946C64D}"/>
          </ac:picMkLst>
        </pc:picChg>
        <pc:picChg chg="del">
          <ac:chgData name="DOMAIN Valentin" userId="c682c167-71f6-407e-8511-7197d9d12de6" providerId="ADAL" clId="{0BDCE685-FB83-4958-A348-E094F9E541DC}" dt="2022-06-21T08:59:48.882" v="583" actId="478"/>
          <ac:picMkLst>
            <pc:docMk/>
            <pc:sldMk cId="2647164006" sldId="261"/>
            <ac:picMk id="9" creationId="{69310FA4-4278-4931-AC29-61F171A218BA}"/>
          </ac:picMkLst>
        </pc:picChg>
        <pc:picChg chg="del">
          <ac:chgData name="DOMAIN Valentin" userId="c682c167-71f6-407e-8511-7197d9d12de6" providerId="ADAL" clId="{0BDCE685-FB83-4958-A348-E094F9E541DC}" dt="2022-06-21T08:59:38.907" v="573" actId="478"/>
          <ac:picMkLst>
            <pc:docMk/>
            <pc:sldMk cId="2647164006" sldId="261"/>
            <ac:picMk id="10" creationId="{DEA441E9-D508-45F0-9B86-3F69DBF73C24}"/>
          </ac:picMkLst>
        </pc:picChg>
      </pc:sldChg>
      <pc:sldChg chg="addSp delSp modSp add del mod">
        <pc:chgData name="DOMAIN Valentin" userId="c682c167-71f6-407e-8511-7197d9d12de6" providerId="ADAL" clId="{0BDCE685-FB83-4958-A348-E094F9E541DC}" dt="2022-06-21T12:43:26.973" v="1879" actId="47"/>
        <pc:sldMkLst>
          <pc:docMk/>
          <pc:sldMk cId="2965573340" sldId="262"/>
        </pc:sldMkLst>
        <pc:spChg chg="add del mod">
          <ac:chgData name="DOMAIN Valentin" userId="c682c167-71f6-407e-8511-7197d9d12de6" providerId="ADAL" clId="{0BDCE685-FB83-4958-A348-E094F9E541DC}" dt="2022-06-21T09:07:46.149" v="645" actId="14100"/>
          <ac:spMkLst>
            <pc:docMk/>
            <pc:sldMk cId="2965573340" sldId="262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9:06:48.739" v="610" actId="478"/>
          <ac:spMkLst>
            <pc:docMk/>
            <pc:sldMk cId="2965573340" sldId="262"/>
            <ac:spMk id="4" creationId="{BB30DD2E-9779-4B6D-AC4A-70950495099F}"/>
          </ac:spMkLst>
        </pc:spChg>
        <pc:spChg chg="del">
          <ac:chgData name="DOMAIN Valentin" userId="c682c167-71f6-407e-8511-7197d9d12de6" providerId="ADAL" clId="{0BDCE685-FB83-4958-A348-E094F9E541DC}" dt="2022-06-21T09:07:00.972" v="623" actId="478"/>
          <ac:spMkLst>
            <pc:docMk/>
            <pc:sldMk cId="2965573340" sldId="262"/>
            <ac:spMk id="6" creationId="{D4530526-7ABE-4756-8B30-680970B9C9DA}"/>
          </ac:spMkLst>
        </pc:spChg>
        <pc:spChg chg="del">
          <ac:chgData name="DOMAIN Valentin" userId="c682c167-71f6-407e-8511-7197d9d12de6" providerId="ADAL" clId="{0BDCE685-FB83-4958-A348-E094F9E541DC}" dt="2022-06-21T09:06:57.381" v="619" actId="478"/>
          <ac:spMkLst>
            <pc:docMk/>
            <pc:sldMk cId="2965573340" sldId="262"/>
            <ac:spMk id="9" creationId="{CFB706B5-DD99-499B-8B4A-5B40A2512D6B}"/>
          </ac:spMkLst>
        </pc:spChg>
        <pc:spChg chg="add del mod">
          <ac:chgData name="DOMAIN Valentin" userId="c682c167-71f6-407e-8511-7197d9d12de6" providerId="ADAL" clId="{0BDCE685-FB83-4958-A348-E094F9E541DC}" dt="2022-06-21T09:07:02.822" v="624" actId="478"/>
          <ac:spMkLst>
            <pc:docMk/>
            <pc:sldMk cId="2965573340" sldId="262"/>
            <ac:spMk id="27" creationId="{288593AE-266C-47E0-AB0D-A2B05241F1CE}"/>
          </ac:spMkLst>
        </pc:spChg>
        <pc:spChg chg="del">
          <ac:chgData name="DOMAIN Valentin" userId="c682c167-71f6-407e-8511-7197d9d12de6" providerId="ADAL" clId="{0BDCE685-FB83-4958-A348-E094F9E541DC}" dt="2022-06-21T09:06:51.972" v="612" actId="478"/>
          <ac:spMkLst>
            <pc:docMk/>
            <pc:sldMk cId="2965573340" sldId="262"/>
            <ac:spMk id="29" creationId="{A9CC5E9B-DB8E-4F89-82DA-07584E4C2888}"/>
          </ac:spMkLst>
        </pc:spChg>
        <pc:spChg chg="del">
          <ac:chgData name="DOMAIN Valentin" userId="c682c167-71f6-407e-8511-7197d9d12de6" providerId="ADAL" clId="{0BDCE685-FB83-4958-A348-E094F9E541DC}" dt="2022-06-21T09:06:59.179" v="621" actId="478"/>
          <ac:spMkLst>
            <pc:docMk/>
            <pc:sldMk cId="2965573340" sldId="262"/>
            <ac:spMk id="38" creationId="{96BBB77D-34C7-4EFF-8D88-A3A1C720E901}"/>
          </ac:spMkLst>
        </pc:spChg>
        <pc:spChg chg="del">
          <ac:chgData name="DOMAIN Valentin" userId="c682c167-71f6-407e-8511-7197d9d12de6" providerId="ADAL" clId="{0BDCE685-FB83-4958-A348-E094F9E541DC}" dt="2022-06-21T09:06:58.270" v="620" actId="478"/>
          <ac:spMkLst>
            <pc:docMk/>
            <pc:sldMk cId="2965573340" sldId="262"/>
            <ac:spMk id="39" creationId="{DE4DDA3B-5B27-4680-9BF1-1085BBF9E4B8}"/>
          </ac:spMkLst>
        </pc:spChg>
        <pc:spChg chg="del mod">
          <ac:chgData name="DOMAIN Valentin" userId="c682c167-71f6-407e-8511-7197d9d12de6" providerId="ADAL" clId="{0BDCE685-FB83-4958-A348-E094F9E541DC}" dt="2022-06-21T09:06:54.873" v="615" actId="478"/>
          <ac:spMkLst>
            <pc:docMk/>
            <pc:sldMk cId="2965573340" sldId="262"/>
            <ac:spMk id="40" creationId="{FBB7C9C0-46C9-4AF2-8A02-1B8597DD5253}"/>
          </ac:spMkLst>
        </pc:spChg>
        <pc:spChg chg="del">
          <ac:chgData name="DOMAIN Valentin" userId="c682c167-71f6-407e-8511-7197d9d12de6" providerId="ADAL" clId="{0BDCE685-FB83-4958-A348-E094F9E541DC}" dt="2022-06-21T09:06:59.844" v="622" actId="478"/>
          <ac:spMkLst>
            <pc:docMk/>
            <pc:sldMk cId="2965573340" sldId="262"/>
            <ac:spMk id="41" creationId="{4C2CD1AC-ECDD-441F-B11A-05D08D6125CB}"/>
          </ac:spMkLst>
        </pc:spChg>
        <pc:picChg chg="add del">
          <ac:chgData name="DOMAIN Valentin" userId="c682c167-71f6-407e-8511-7197d9d12de6" providerId="ADAL" clId="{0BDCE685-FB83-4958-A348-E094F9E541DC}" dt="2022-06-21T09:07:03.338" v="625" actId="478"/>
          <ac:picMkLst>
            <pc:docMk/>
            <pc:sldMk cId="2965573340" sldId="262"/>
            <ac:picMk id="8" creationId="{497F9514-362E-4B2B-B937-BDB467839D47}"/>
          </ac:picMkLst>
        </pc:picChg>
        <pc:picChg chg="del">
          <ac:chgData name="DOMAIN Valentin" userId="c682c167-71f6-407e-8511-7197d9d12de6" providerId="ADAL" clId="{0BDCE685-FB83-4958-A348-E094F9E541DC}" dt="2022-06-21T09:06:56.300" v="617" actId="478"/>
          <ac:picMkLst>
            <pc:docMk/>
            <pc:sldMk cId="2965573340" sldId="262"/>
            <ac:picMk id="18" creationId="{32CA60FB-2B1C-47B6-8369-1B0EC9D93865}"/>
          </ac:picMkLst>
        </pc:picChg>
        <pc:picChg chg="add mod">
          <ac:chgData name="DOMAIN Valentin" userId="c682c167-71f6-407e-8511-7197d9d12de6" providerId="ADAL" clId="{0BDCE685-FB83-4958-A348-E094F9E541DC}" dt="2022-06-21T09:07:13.229" v="628" actId="1076"/>
          <ac:picMkLst>
            <pc:docMk/>
            <pc:sldMk cId="2965573340" sldId="262"/>
            <ac:picMk id="19" creationId="{EE1AEBCF-4A49-4808-9139-4B1A43DD7E90}"/>
          </ac:picMkLst>
        </pc:picChg>
        <pc:picChg chg="add mod">
          <ac:chgData name="DOMAIN Valentin" userId="c682c167-71f6-407e-8511-7197d9d12de6" providerId="ADAL" clId="{0BDCE685-FB83-4958-A348-E094F9E541DC}" dt="2022-06-21T09:07:37.531" v="635" actId="1076"/>
          <ac:picMkLst>
            <pc:docMk/>
            <pc:sldMk cId="2965573340" sldId="262"/>
            <ac:picMk id="20" creationId="{61116C41-E200-485F-AED8-8DB91EF0D650}"/>
          </ac:picMkLst>
        </pc:picChg>
        <pc:picChg chg="del">
          <ac:chgData name="DOMAIN Valentin" userId="c682c167-71f6-407e-8511-7197d9d12de6" providerId="ADAL" clId="{0BDCE685-FB83-4958-A348-E094F9E541DC}" dt="2022-06-21T09:06:56.556" v="618" actId="478"/>
          <ac:picMkLst>
            <pc:docMk/>
            <pc:sldMk cId="2965573340" sldId="262"/>
            <ac:picMk id="1032" creationId="{FFB8DFB4-5898-483C-87F1-5CB865C36B44}"/>
          </ac:picMkLst>
        </pc:picChg>
        <pc:picChg chg="del">
          <ac:chgData name="DOMAIN Valentin" userId="c682c167-71f6-407e-8511-7197d9d12de6" providerId="ADAL" clId="{0BDCE685-FB83-4958-A348-E094F9E541DC}" dt="2022-06-21T09:06:52.546" v="613" actId="478"/>
          <ac:picMkLst>
            <pc:docMk/>
            <pc:sldMk cId="2965573340" sldId="262"/>
            <ac:picMk id="1034" creationId="{2DADEEE9-37E5-4D5A-970D-1D15F06ADE2E}"/>
          </ac:picMkLst>
        </pc:picChg>
        <pc:picChg chg="del">
          <ac:chgData name="DOMAIN Valentin" userId="c682c167-71f6-407e-8511-7197d9d12de6" providerId="ADAL" clId="{0BDCE685-FB83-4958-A348-E094F9E541DC}" dt="2022-06-21T09:06:50.964" v="611" actId="478"/>
          <ac:picMkLst>
            <pc:docMk/>
            <pc:sldMk cId="2965573340" sldId="262"/>
            <ac:picMk id="1036" creationId="{14738777-8827-4CD6-BD54-DDDD2F87C383}"/>
          </ac:picMkLst>
        </pc:picChg>
        <pc:picChg chg="del">
          <ac:chgData name="DOMAIN Valentin" userId="c682c167-71f6-407e-8511-7197d9d12de6" providerId="ADAL" clId="{0BDCE685-FB83-4958-A348-E094F9E541DC}" dt="2022-06-21T09:06:55.425" v="616" actId="478"/>
          <ac:picMkLst>
            <pc:docMk/>
            <pc:sldMk cId="2965573340" sldId="262"/>
            <ac:picMk id="1038" creationId="{999E0D21-D375-4176-B17D-D738A0B59416}"/>
          </ac:picMkLst>
        </pc:picChg>
      </pc:sldChg>
      <pc:sldChg chg="del">
        <pc:chgData name="DOMAIN Valentin" userId="c682c167-71f6-407e-8511-7197d9d12de6" providerId="ADAL" clId="{0BDCE685-FB83-4958-A348-E094F9E541DC}" dt="2022-06-21T08:28:13.528" v="3" actId="47"/>
        <pc:sldMkLst>
          <pc:docMk/>
          <pc:sldMk cId="946171743" sldId="263"/>
        </pc:sldMkLst>
      </pc:sldChg>
      <pc:sldChg chg="del">
        <pc:chgData name="DOMAIN Valentin" userId="c682c167-71f6-407e-8511-7197d9d12de6" providerId="ADAL" clId="{0BDCE685-FB83-4958-A348-E094F9E541DC}" dt="2022-06-21T08:28:15.812" v="7" actId="47"/>
        <pc:sldMkLst>
          <pc:docMk/>
          <pc:sldMk cId="3688111871" sldId="266"/>
        </pc:sldMkLst>
      </pc:sldChg>
      <pc:sldChg chg="del">
        <pc:chgData name="DOMAIN Valentin" userId="c682c167-71f6-407e-8511-7197d9d12de6" providerId="ADAL" clId="{0BDCE685-FB83-4958-A348-E094F9E541DC}" dt="2022-06-21T08:28:15.253" v="6" actId="47"/>
        <pc:sldMkLst>
          <pc:docMk/>
          <pc:sldMk cId="2000220617" sldId="267"/>
        </pc:sldMkLst>
      </pc:sldChg>
      <pc:sldChg chg="del">
        <pc:chgData name="DOMAIN Valentin" userId="c682c167-71f6-407e-8511-7197d9d12de6" providerId="ADAL" clId="{0BDCE685-FB83-4958-A348-E094F9E541DC}" dt="2022-06-21T08:28:11.990" v="1" actId="47"/>
        <pc:sldMkLst>
          <pc:docMk/>
          <pc:sldMk cId="4016883586" sldId="268"/>
        </pc:sldMkLst>
      </pc:sldChg>
      <pc:sldChg chg="del">
        <pc:chgData name="DOMAIN Valentin" userId="c682c167-71f6-407e-8511-7197d9d12de6" providerId="ADAL" clId="{0BDCE685-FB83-4958-A348-E094F9E541DC}" dt="2022-06-21T08:28:14.395" v="5" actId="47"/>
        <pc:sldMkLst>
          <pc:docMk/>
          <pc:sldMk cId="2484306044" sldId="270"/>
        </pc:sldMkLst>
      </pc:sldChg>
      <pc:sldChg chg="del">
        <pc:chgData name="DOMAIN Valentin" userId="c682c167-71f6-407e-8511-7197d9d12de6" providerId="ADAL" clId="{0BDCE685-FB83-4958-A348-E094F9E541DC}" dt="2022-06-21T08:28:13.951" v="4" actId="47"/>
        <pc:sldMkLst>
          <pc:docMk/>
          <pc:sldMk cId="3261873581" sldId="271"/>
        </pc:sldMkLst>
      </pc:sldChg>
      <pc:sldChg chg="addSp delSp modSp del mod">
        <pc:chgData name="DOMAIN Valentin" userId="c682c167-71f6-407e-8511-7197d9d12de6" providerId="ADAL" clId="{0BDCE685-FB83-4958-A348-E094F9E541DC}" dt="2022-06-21T12:43:25.673" v="1878" actId="47"/>
        <pc:sldMkLst>
          <pc:docMk/>
          <pc:sldMk cId="3533291261" sldId="272"/>
        </pc:sldMkLst>
        <pc:spChg chg="del">
          <ac:chgData name="DOMAIN Valentin" userId="c682c167-71f6-407e-8511-7197d9d12de6" providerId="ADAL" clId="{0BDCE685-FB83-4958-A348-E094F9E541DC}" dt="2022-06-21T08:59:56.680" v="587" actId="478"/>
          <ac:spMkLst>
            <pc:docMk/>
            <pc:sldMk cId="3533291261" sldId="272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8:59:57.706" v="588" actId="478"/>
          <ac:spMkLst>
            <pc:docMk/>
            <pc:sldMk cId="3533291261" sldId="272"/>
            <ac:spMk id="4" creationId="{A359D6FE-9103-467A-8D79-EB33B3AAAEF1}"/>
          </ac:spMkLst>
        </pc:spChg>
        <pc:spChg chg="del">
          <ac:chgData name="DOMAIN Valentin" userId="c682c167-71f6-407e-8511-7197d9d12de6" providerId="ADAL" clId="{0BDCE685-FB83-4958-A348-E094F9E541DC}" dt="2022-06-21T08:59:55.557" v="586" actId="478"/>
          <ac:spMkLst>
            <pc:docMk/>
            <pc:sldMk cId="3533291261" sldId="272"/>
            <ac:spMk id="7" creationId="{B3791FCE-198B-4790-A266-38C2045C530F}"/>
          </ac:spMkLst>
        </pc:spChg>
        <pc:spChg chg="del">
          <ac:chgData name="DOMAIN Valentin" userId="c682c167-71f6-407e-8511-7197d9d12de6" providerId="ADAL" clId="{0BDCE685-FB83-4958-A348-E094F9E541DC}" dt="2022-06-21T09:00:03.805" v="594" actId="478"/>
          <ac:spMkLst>
            <pc:docMk/>
            <pc:sldMk cId="3533291261" sldId="272"/>
            <ac:spMk id="8" creationId="{F89FAE9D-D92B-4731-AE1B-42371A80B21D}"/>
          </ac:spMkLst>
        </pc:spChg>
        <pc:spChg chg="add del mod">
          <ac:chgData name="DOMAIN Valentin" userId="c682c167-71f6-407e-8511-7197d9d12de6" providerId="ADAL" clId="{0BDCE685-FB83-4958-A348-E094F9E541DC}" dt="2022-06-21T09:00:01.001" v="591" actId="478"/>
          <ac:spMkLst>
            <pc:docMk/>
            <pc:sldMk cId="3533291261" sldId="272"/>
            <ac:spMk id="9" creationId="{32E3A192-5BF1-4ED2-BBE5-64DE174EFC2C}"/>
          </ac:spMkLst>
        </pc:spChg>
        <pc:spChg chg="del">
          <ac:chgData name="DOMAIN Valentin" userId="c682c167-71f6-407e-8511-7197d9d12de6" providerId="ADAL" clId="{0BDCE685-FB83-4958-A348-E094F9E541DC}" dt="2022-06-21T08:59:58.940" v="589" actId="478"/>
          <ac:spMkLst>
            <pc:docMk/>
            <pc:sldMk cId="3533291261" sldId="272"/>
            <ac:spMk id="14" creationId="{D2D0A539-BF0E-4FC4-A794-6B8A769DA929}"/>
          </ac:spMkLst>
        </pc:spChg>
        <pc:picChg chg="del">
          <ac:chgData name="DOMAIN Valentin" userId="c682c167-71f6-407e-8511-7197d9d12de6" providerId="ADAL" clId="{0BDCE685-FB83-4958-A348-E094F9E541DC}" dt="2022-06-21T09:00:02.644" v="593" actId="478"/>
          <ac:picMkLst>
            <pc:docMk/>
            <pc:sldMk cId="3533291261" sldId="272"/>
            <ac:picMk id="5" creationId="{8CF41641-A337-4E9A-B172-CD21D08EE3B9}"/>
          </ac:picMkLst>
        </pc:picChg>
        <pc:picChg chg="del">
          <ac:chgData name="DOMAIN Valentin" userId="c682c167-71f6-407e-8511-7197d9d12de6" providerId="ADAL" clId="{0BDCE685-FB83-4958-A348-E094F9E541DC}" dt="2022-06-21T08:59:59.569" v="590" actId="478"/>
          <ac:picMkLst>
            <pc:docMk/>
            <pc:sldMk cId="3533291261" sldId="272"/>
            <ac:picMk id="10" creationId="{61026D1F-B73D-4B8A-B45B-29368D87F0BA}"/>
          </ac:picMkLst>
        </pc:picChg>
        <pc:picChg chg="del">
          <ac:chgData name="DOMAIN Valentin" userId="c682c167-71f6-407e-8511-7197d9d12de6" providerId="ADAL" clId="{0BDCE685-FB83-4958-A348-E094F9E541DC}" dt="2022-06-21T09:00:01.794" v="592" actId="478"/>
          <ac:picMkLst>
            <pc:docMk/>
            <pc:sldMk cId="3533291261" sldId="272"/>
            <ac:picMk id="12" creationId="{63973149-53A9-4095-898D-1A80E8B57F5B}"/>
          </ac:picMkLst>
        </pc:picChg>
      </pc:sldChg>
      <pc:sldChg chg="addSp delSp modSp add del mod ord modShow">
        <pc:chgData name="DOMAIN Valentin" userId="c682c167-71f6-407e-8511-7197d9d12de6" providerId="ADAL" clId="{0BDCE685-FB83-4958-A348-E094F9E541DC}" dt="2022-06-21T14:20:16.477" v="2082" actId="47"/>
        <pc:sldMkLst>
          <pc:docMk/>
          <pc:sldMk cId="817882839" sldId="273"/>
        </pc:sldMkLst>
        <pc:spChg chg="mod">
          <ac:chgData name="DOMAIN Valentin" userId="c682c167-71f6-407e-8511-7197d9d12de6" providerId="ADAL" clId="{0BDCE685-FB83-4958-A348-E094F9E541DC}" dt="2022-06-21T12:36:47.429" v="1639" actId="1076"/>
          <ac:spMkLst>
            <pc:docMk/>
            <pc:sldMk cId="817882839" sldId="273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3:07:13.618" v="1881"/>
          <ac:spMkLst>
            <pc:docMk/>
            <pc:sldMk cId="817882839" sldId="273"/>
            <ac:spMk id="7" creationId="{77E88CCD-35BF-4BA1-87A6-0DAD8AAA7EB4}"/>
          </ac:spMkLst>
        </pc:spChg>
        <pc:spChg chg="add del mod">
          <ac:chgData name="DOMAIN Valentin" userId="c682c167-71f6-407e-8511-7197d9d12de6" providerId="ADAL" clId="{0BDCE685-FB83-4958-A348-E094F9E541DC}" dt="2022-06-21T12:34:59.670" v="1611"/>
          <ac:spMkLst>
            <pc:docMk/>
            <pc:sldMk cId="817882839" sldId="273"/>
            <ac:spMk id="7" creationId="{CD3C0698-EC86-4082-A323-39E4579BF7AB}"/>
          </ac:spMkLst>
        </pc:spChg>
        <pc:spChg chg="add mod">
          <ac:chgData name="DOMAIN Valentin" userId="c682c167-71f6-407e-8511-7197d9d12de6" providerId="ADAL" clId="{0BDCE685-FB83-4958-A348-E094F9E541DC}" dt="2022-06-21T14:00:39.312" v="1963" actId="1037"/>
          <ac:spMkLst>
            <pc:docMk/>
            <pc:sldMk cId="817882839" sldId="273"/>
            <ac:spMk id="8" creationId="{752A077D-7724-4B5B-9BCF-F7E99A71BEB7}"/>
          </ac:spMkLst>
        </pc:spChg>
        <pc:spChg chg="add mod">
          <ac:chgData name="DOMAIN Valentin" userId="c682c167-71f6-407e-8511-7197d9d12de6" providerId="ADAL" clId="{0BDCE685-FB83-4958-A348-E094F9E541DC}" dt="2022-06-21T13:33:08.121" v="1914"/>
          <ac:spMkLst>
            <pc:docMk/>
            <pc:sldMk cId="817882839" sldId="273"/>
            <ac:spMk id="11" creationId="{44BAEE04-76C3-433C-B773-E301F092BBCE}"/>
          </ac:spMkLst>
        </pc:spChg>
        <pc:picChg chg="del">
          <ac:chgData name="DOMAIN Valentin" userId="c682c167-71f6-407e-8511-7197d9d12de6" providerId="ADAL" clId="{0BDCE685-FB83-4958-A348-E094F9E541DC}" dt="2022-06-21T13:32:24.859" v="1906" actId="478"/>
          <ac:picMkLst>
            <pc:docMk/>
            <pc:sldMk cId="817882839" sldId="273"/>
            <ac:picMk id="5" creationId="{415538BA-1C54-0FB5-5DE3-34D462B0AC39}"/>
          </ac:picMkLst>
        </pc:picChg>
        <pc:picChg chg="add mod">
          <ac:chgData name="DOMAIN Valentin" userId="c682c167-71f6-407e-8511-7197d9d12de6" providerId="ADAL" clId="{0BDCE685-FB83-4958-A348-E094F9E541DC}" dt="2022-06-21T13:33:01.562" v="1913" actId="208"/>
          <ac:picMkLst>
            <pc:docMk/>
            <pc:sldMk cId="817882839" sldId="273"/>
            <ac:picMk id="6" creationId="{EC5AF5C7-EB31-43FD-A47E-91AB5B69373C}"/>
          </ac:picMkLst>
        </pc:picChg>
      </pc:sldChg>
      <pc:sldChg chg="new del">
        <pc:chgData name="DOMAIN Valentin" userId="c682c167-71f6-407e-8511-7197d9d12de6" providerId="ADAL" clId="{0BDCE685-FB83-4958-A348-E094F9E541DC}" dt="2022-06-21T09:06:22.546" v="596" actId="47"/>
        <pc:sldMkLst>
          <pc:docMk/>
          <pc:sldMk cId="1197619579" sldId="273"/>
        </pc:sldMkLst>
      </pc:sldChg>
      <pc:sldChg chg="new del">
        <pc:chgData name="DOMAIN Valentin" userId="c682c167-71f6-407e-8511-7197d9d12de6" providerId="ADAL" clId="{0BDCE685-FB83-4958-A348-E094F9E541DC}" dt="2022-06-21T09:06:26.101" v="598" actId="47"/>
        <pc:sldMkLst>
          <pc:docMk/>
          <pc:sldMk cId="2632791393" sldId="273"/>
        </pc:sldMkLst>
      </pc:sldChg>
      <pc:sldChg chg="addSp delSp modSp add del mod ord">
        <pc:chgData name="DOMAIN Valentin" userId="c682c167-71f6-407e-8511-7197d9d12de6" providerId="ADAL" clId="{0BDCE685-FB83-4958-A348-E094F9E541DC}" dt="2022-06-21T09:46:51.022" v="925" actId="47"/>
        <pc:sldMkLst>
          <pc:docMk/>
          <pc:sldMk cId="3095501200" sldId="273"/>
        </pc:sldMkLst>
        <pc:spChg chg="mod">
          <ac:chgData name="DOMAIN Valentin" userId="c682c167-71f6-407e-8511-7197d9d12de6" providerId="ADAL" clId="{0BDCE685-FB83-4958-A348-E094F9E541DC}" dt="2022-06-21T09:32:40.238" v="843" actId="14100"/>
          <ac:spMkLst>
            <pc:docMk/>
            <pc:sldMk cId="3095501200" sldId="273"/>
            <ac:spMk id="2" creationId="{00000000-0000-0000-0000-000000000000}"/>
          </ac:spMkLst>
        </pc:spChg>
        <pc:picChg chg="add del mod">
          <ac:chgData name="DOMAIN Valentin" userId="c682c167-71f6-407e-8511-7197d9d12de6" providerId="ADAL" clId="{0BDCE685-FB83-4958-A348-E094F9E541DC}" dt="2022-06-21T09:45:54.924" v="919" actId="478"/>
          <ac:picMkLst>
            <pc:docMk/>
            <pc:sldMk cId="3095501200" sldId="273"/>
            <ac:picMk id="4" creationId="{F7A6F4F0-649C-45EA-96A7-DAC624EF91BD}"/>
          </ac:picMkLst>
        </pc:picChg>
        <pc:picChg chg="add del mod">
          <ac:chgData name="DOMAIN Valentin" userId="c682c167-71f6-407e-8511-7197d9d12de6" providerId="ADAL" clId="{0BDCE685-FB83-4958-A348-E094F9E541DC}" dt="2022-06-21T09:45:54.027" v="918" actId="478"/>
          <ac:picMkLst>
            <pc:docMk/>
            <pc:sldMk cId="3095501200" sldId="273"/>
            <ac:picMk id="6" creationId="{8ECAA8BF-58B7-4452-9656-6E7AECD9F0B7}"/>
          </ac:picMkLst>
        </pc:picChg>
        <pc:picChg chg="add mod">
          <ac:chgData name="DOMAIN Valentin" userId="c682c167-71f6-407e-8511-7197d9d12de6" providerId="ADAL" clId="{0BDCE685-FB83-4958-A348-E094F9E541DC}" dt="2022-06-21T09:45:40.975" v="917" actId="1076"/>
          <ac:picMkLst>
            <pc:docMk/>
            <pc:sldMk cId="3095501200" sldId="273"/>
            <ac:picMk id="8" creationId="{98A9742A-F06F-4DE9-A343-A2630654292A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5:11:18.088" v="2690"/>
        <pc:sldMkLst>
          <pc:docMk/>
          <pc:sldMk cId="850537697" sldId="274"/>
        </pc:sldMkLst>
        <pc:spChg chg="mod">
          <ac:chgData name="DOMAIN Valentin" userId="c682c167-71f6-407e-8511-7197d9d12de6" providerId="ADAL" clId="{0BDCE685-FB83-4958-A348-E094F9E541DC}" dt="2022-06-21T12:26:16.660" v="1576" actId="1076"/>
          <ac:spMkLst>
            <pc:docMk/>
            <pc:sldMk cId="850537697" sldId="274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0:16:07.187" v="1434"/>
          <ac:spMkLst>
            <pc:docMk/>
            <pc:sldMk cId="850537697" sldId="274"/>
            <ac:spMk id="5" creationId="{C9B6ECB5-B875-467F-8E13-A43BA810F01F}"/>
          </ac:spMkLst>
        </pc:spChg>
        <pc:spChg chg="add mod">
          <ac:chgData name="DOMAIN Valentin" userId="c682c167-71f6-407e-8511-7197d9d12de6" providerId="ADAL" clId="{0BDCE685-FB83-4958-A348-E094F9E541DC}" dt="2022-06-21T10:16:20.813" v="1436"/>
          <ac:spMkLst>
            <pc:docMk/>
            <pc:sldMk cId="850537697" sldId="274"/>
            <ac:spMk id="7" creationId="{644BE22A-27C5-490B-80EC-12F3B46460EC}"/>
          </ac:spMkLst>
        </pc:spChg>
        <pc:spChg chg="add mod">
          <ac:chgData name="DOMAIN Valentin" userId="c682c167-71f6-407e-8511-7197d9d12de6" providerId="ADAL" clId="{0BDCE685-FB83-4958-A348-E094F9E541DC}" dt="2022-06-21T10:16:48.772" v="1437"/>
          <ac:spMkLst>
            <pc:docMk/>
            <pc:sldMk cId="850537697" sldId="274"/>
            <ac:spMk id="9" creationId="{C7DC5EC2-A2EC-4B7B-99D2-232468B0AA9C}"/>
          </ac:spMkLst>
        </pc:spChg>
        <pc:spChg chg="add mod">
          <ac:chgData name="DOMAIN Valentin" userId="c682c167-71f6-407e-8511-7197d9d12de6" providerId="ADAL" clId="{0BDCE685-FB83-4958-A348-E094F9E541DC}" dt="2022-06-21T15:11:18.088" v="2690"/>
          <ac:spMkLst>
            <pc:docMk/>
            <pc:sldMk cId="850537697" sldId="274"/>
            <ac:spMk id="10" creationId="{D854DDBE-D05F-412E-9D12-091461B6351D}"/>
          </ac:spMkLst>
        </pc:spChg>
        <pc:picChg chg="add mod">
          <ac:chgData name="DOMAIN Valentin" userId="c682c167-71f6-407e-8511-7197d9d12de6" providerId="ADAL" clId="{0BDCE685-FB83-4958-A348-E094F9E541DC}" dt="2022-06-21T12:41:41.214" v="1744" actId="1076"/>
          <ac:picMkLst>
            <pc:docMk/>
            <pc:sldMk cId="850537697" sldId="274"/>
            <ac:picMk id="4" creationId="{5CF6A639-07C0-47CC-9EEB-AB8429827D68}"/>
          </ac:picMkLst>
        </pc:picChg>
        <pc:picChg chg="add del mod">
          <ac:chgData name="DOMAIN Valentin" userId="c682c167-71f6-407e-8511-7197d9d12de6" providerId="ADAL" clId="{0BDCE685-FB83-4958-A348-E094F9E541DC}" dt="2022-06-21T10:16:07.187" v="1434"/>
          <ac:picMkLst>
            <pc:docMk/>
            <pc:sldMk cId="850537697" sldId="274"/>
            <ac:picMk id="6" creationId="{F9855BEC-F698-4578-A0B0-84DC7C8646AC}"/>
          </ac:picMkLst>
        </pc:picChg>
        <pc:picChg chg="add mod">
          <ac:chgData name="DOMAIN Valentin" userId="c682c167-71f6-407e-8511-7197d9d12de6" providerId="ADAL" clId="{0BDCE685-FB83-4958-A348-E094F9E541DC}" dt="2022-06-21T10:16:20.813" v="1436"/>
          <ac:picMkLst>
            <pc:docMk/>
            <pc:sldMk cId="850537697" sldId="274"/>
            <ac:picMk id="8" creationId="{30138906-02BD-479E-BD47-54724EB7895E}"/>
          </ac:picMkLst>
        </pc:picChg>
        <pc:picChg chg="add del mod">
          <ac:chgData name="DOMAIN Valentin" userId="c682c167-71f6-407e-8511-7197d9d12de6" providerId="ADAL" clId="{0BDCE685-FB83-4958-A348-E094F9E541DC}" dt="2022-06-21T10:17:09.691" v="1443"/>
          <ac:picMkLst>
            <pc:docMk/>
            <pc:sldMk cId="850537697" sldId="274"/>
            <ac:picMk id="10" creationId="{6072A020-DDFA-43F2-A882-A79FB4EE52FF}"/>
          </ac:picMkLst>
        </pc:picChg>
        <pc:picChg chg="del">
          <ac:chgData name="DOMAIN Valentin" userId="c682c167-71f6-407e-8511-7197d9d12de6" providerId="ADAL" clId="{0BDCE685-FB83-4958-A348-E094F9E541DC}" dt="2022-06-21T10:16:16.768" v="1435" actId="478"/>
          <ac:picMkLst>
            <pc:docMk/>
            <pc:sldMk cId="850537697" sldId="274"/>
            <ac:picMk id="20" creationId="{61116C41-E200-485F-AED8-8DB91EF0D650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2T07:21:40.041" v="3106" actId="1037"/>
        <pc:sldMkLst>
          <pc:docMk/>
          <pc:sldMk cId="1561536619" sldId="275"/>
        </pc:sldMkLst>
        <pc:spChg chg="mod">
          <ac:chgData name="DOMAIN Valentin" userId="c682c167-71f6-407e-8511-7197d9d12de6" providerId="ADAL" clId="{0BDCE685-FB83-4958-A348-E094F9E541DC}" dt="2022-06-22T07:21:40.041" v="3106" actId="1037"/>
          <ac:spMkLst>
            <pc:docMk/>
            <pc:sldMk cId="1561536619" sldId="275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0:10:11.896" v="1043" actId="207"/>
          <ac:spMkLst>
            <pc:docMk/>
            <pc:sldMk cId="1561536619" sldId="275"/>
            <ac:spMk id="17" creationId="{BB44E27E-F9C0-489D-90AE-0A0F4BD69BA4}"/>
          </ac:spMkLst>
        </pc:spChg>
        <pc:spChg chg="add mod">
          <ac:chgData name="DOMAIN Valentin" userId="c682c167-71f6-407e-8511-7197d9d12de6" providerId="ADAL" clId="{0BDCE685-FB83-4958-A348-E094F9E541DC}" dt="2022-06-21T10:10:02.576" v="1042"/>
          <ac:spMkLst>
            <pc:docMk/>
            <pc:sldMk cId="1561536619" sldId="275"/>
            <ac:spMk id="18" creationId="{FF6775CB-BB84-43B9-BE00-B24EEED20B47}"/>
          </ac:spMkLst>
        </pc:spChg>
        <pc:spChg chg="add mod">
          <ac:chgData name="DOMAIN Valentin" userId="c682c167-71f6-407e-8511-7197d9d12de6" providerId="ADAL" clId="{0BDCE685-FB83-4958-A348-E094F9E541DC}" dt="2022-06-21T10:14:41.754" v="1427" actId="1076"/>
          <ac:spMkLst>
            <pc:docMk/>
            <pc:sldMk cId="1561536619" sldId="275"/>
            <ac:spMk id="21" creationId="{41DC2C14-0633-4F9D-A35A-B98642C88F0C}"/>
          </ac:spMkLst>
        </pc:spChg>
        <pc:spChg chg="add del mod">
          <ac:chgData name="DOMAIN Valentin" userId="c682c167-71f6-407e-8511-7197d9d12de6" providerId="ADAL" clId="{0BDCE685-FB83-4958-A348-E094F9E541DC}" dt="2022-06-21T10:11:59.649" v="1233"/>
          <ac:spMkLst>
            <pc:docMk/>
            <pc:sldMk cId="1561536619" sldId="275"/>
            <ac:spMk id="22" creationId="{88603EAD-3380-4D72-89FE-46036BA50BA5}"/>
          </ac:spMkLst>
        </pc:spChg>
        <pc:spChg chg="add mod">
          <ac:chgData name="DOMAIN Valentin" userId="c682c167-71f6-407e-8511-7197d9d12de6" providerId="ADAL" clId="{0BDCE685-FB83-4958-A348-E094F9E541DC}" dt="2022-06-21T10:14:23.069" v="1423" actId="20577"/>
          <ac:spMkLst>
            <pc:docMk/>
            <pc:sldMk cId="1561536619" sldId="275"/>
            <ac:spMk id="23" creationId="{249E035B-B470-41CA-8F3A-7733F851B556}"/>
          </ac:spMkLst>
        </pc:spChg>
        <pc:spChg chg="add del mod">
          <ac:chgData name="DOMAIN Valentin" userId="c682c167-71f6-407e-8511-7197d9d12de6" providerId="ADAL" clId="{0BDCE685-FB83-4958-A348-E094F9E541DC}" dt="2022-06-21T10:13:49.873" v="1270" actId="478"/>
          <ac:spMkLst>
            <pc:docMk/>
            <pc:sldMk cId="1561536619" sldId="275"/>
            <ac:spMk id="24" creationId="{4B7E95AC-3DBA-4D08-BBE9-B122F4450183}"/>
          </ac:spMkLst>
        </pc:spChg>
        <pc:spChg chg="add mod">
          <ac:chgData name="DOMAIN Valentin" userId="c682c167-71f6-407e-8511-7197d9d12de6" providerId="ADAL" clId="{0BDCE685-FB83-4958-A348-E094F9E541DC}" dt="2022-06-21T12:41:58.975" v="1745" actId="1076"/>
          <ac:spMkLst>
            <pc:docMk/>
            <pc:sldMk cId="1561536619" sldId="275"/>
            <ac:spMk id="25" creationId="{B54E32B4-1F8D-430D-AE94-68B49EF6D481}"/>
          </ac:spMkLst>
        </pc:spChg>
        <pc:spChg chg="add mod ord">
          <ac:chgData name="DOMAIN Valentin" userId="c682c167-71f6-407e-8511-7197d9d12de6" providerId="ADAL" clId="{0BDCE685-FB83-4958-A348-E094F9E541DC}" dt="2022-06-21T10:15:48.534" v="1430" actId="167"/>
          <ac:spMkLst>
            <pc:docMk/>
            <pc:sldMk cId="1561536619" sldId="275"/>
            <ac:spMk id="26" creationId="{FFAC103C-B4E5-48CA-A5A3-48EB6047430E}"/>
          </ac:spMkLst>
        </pc:spChg>
        <pc:picChg chg="add mod">
          <ac:chgData name="DOMAIN Valentin" userId="c682c167-71f6-407e-8511-7197d9d12de6" providerId="ADAL" clId="{0BDCE685-FB83-4958-A348-E094F9E541DC}" dt="2022-06-21T10:10:46.561" v="1048" actId="1076"/>
          <ac:picMkLst>
            <pc:docMk/>
            <pc:sldMk cId="1561536619" sldId="275"/>
            <ac:picMk id="4" creationId="{516481CF-0304-4FCB-AA40-3F79A811B789}"/>
          </ac:picMkLst>
        </pc:picChg>
        <pc:picChg chg="add del mod">
          <ac:chgData name="DOMAIN Valentin" userId="c682c167-71f6-407e-8511-7197d9d12de6" providerId="ADAL" clId="{0BDCE685-FB83-4958-A348-E094F9E541DC}" dt="2022-06-21T09:55:20.423" v="948" actId="478"/>
          <ac:picMkLst>
            <pc:docMk/>
            <pc:sldMk cId="1561536619" sldId="275"/>
            <ac:picMk id="5" creationId="{149607F2-FBD6-4A71-B071-13020446936B}"/>
          </ac:picMkLst>
        </pc:picChg>
        <pc:picChg chg="add del mod">
          <ac:chgData name="DOMAIN Valentin" userId="c682c167-71f6-407e-8511-7197d9d12de6" providerId="ADAL" clId="{0BDCE685-FB83-4958-A348-E094F9E541DC}" dt="2022-06-21T09:55:17.997" v="947" actId="478"/>
          <ac:picMkLst>
            <pc:docMk/>
            <pc:sldMk cId="1561536619" sldId="275"/>
            <ac:picMk id="7" creationId="{75A6CCF9-6E39-442F-8513-189330BDD74E}"/>
          </ac:picMkLst>
        </pc:picChg>
        <pc:picChg chg="add mod modCrop">
          <ac:chgData name="DOMAIN Valentin" userId="c682c167-71f6-407e-8511-7197d9d12de6" providerId="ADAL" clId="{0BDCE685-FB83-4958-A348-E094F9E541DC}" dt="2022-06-21T10:11:02.502" v="1169" actId="1038"/>
          <ac:picMkLst>
            <pc:docMk/>
            <pc:sldMk cId="1561536619" sldId="275"/>
            <ac:picMk id="9" creationId="{BCC170ED-CD9A-4556-B78E-AC3A37FC6DB9}"/>
          </ac:picMkLst>
        </pc:picChg>
        <pc:picChg chg="add del mod">
          <ac:chgData name="DOMAIN Valentin" userId="c682c167-71f6-407e-8511-7197d9d12de6" providerId="ADAL" clId="{0BDCE685-FB83-4958-A348-E094F9E541DC}" dt="2022-06-21T10:02:42.358" v="950"/>
          <ac:picMkLst>
            <pc:docMk/>
            <pc:sldMk cId="1561536619" sldId="275"/>
            <ac:picMk id="10" creationId="{6EC43276-6AA1-43D1-AB99-2BD6C1FB9A02}"/>
          </ac:picMkLst>
        </pc:picChg>
        <pc:picChg chg="add del mod">
          <ac:chgData name="DOMAIN Valentin" userId="c682c167-71f6-407e-8511-7197d9d12de6" providerId="ADAL" clId="{0BDCE685-FB83-4958-A348-E094F9E541DC}" dt="2022-06-21T10:04:57.979" v="984" actId="478"/>
          <ac:picMkLst>
            <pc:docMk/>
            <pc:sldMk cId="1561536619" sldId="275"/>
            <ac:picMk id="12" creationId="{2E656C29-4D33-4215-B705-3F7DB5DEDB11}"/>
          </ac:picMkLst>
        </pc:picChg>
        <pc:picChg chg="add del mod">
          <ac:chgData name="DOMAIN Valentin" userId="c682c167-71f6-407e-8511-7197d9d12de6" providerId="ADAL" clId="{0BDCE685-FB83-4958-A348-E094F9E541DC}" dt="2022-06-21T10:07:02.507" v="997" actId="478"/>
          <ac:picMkLst>
            <pc:docMk/>
            <pc:sldMk cId="1561536619" sldId="275"/>
            <ac:picMk id="15" creationId="{CEDE9A90-A5CE-4F58-84AF-808BF96EE53B}"/>
          </ac:picMkLst>
        </pc:picChg>
        <pc:picChg chg="add mod modCrop">
          <ac:chgData name="DOMAIN Valentin" userId="c682c167-71f6-407e-8511-7197d9d12de6" providerId="ADAL" clId="{0BDCE685-FB83-4958-A348-E094F9E541DC}" dt="2022-06-21T10:10:44.186" v="1046" actId="1076"/>
          <ac:picMkLst>
            <pc:docMk/>
            <pc:sldMk cId="1561536619" sldId="275"/>
            <ac:picMk id="16" creationId="{3C5D62E1-F8C0-487A-BED8-9F7768F80332}"/>
          </ac:picMkLst>
        </pc:picChg>
        <pc:picChg chg="del">
          <ac:chgData name="DOMAIN Valentin" userId="c682c167-71f6-407e-8511-7197d9d12de6" providerId="ADAL" clId="{0BDCE685-FB83-4958-A348-E094F9E541DC}" dt="2022-06-21T10:15:52.264" v="1431" actId="478"/>
          <ac:picMkLst>
            <pc:docMk/>
            <pc:sldMk cId="1561536619" sldId="275"/>
            <ac:picMk id="20" creationId="{61116C41-E200-485F-AED8-8DB91EF0D650}"/>
          </ac:picMkLst>
        </pc:picChg>
        <pc:picChg chg="add mod">
          <ac:chgData name="DOMAIN Valentin" userId="c682c167-71f6-407e-8511-7197d9d12de6" providerId="ADAL" clId="{0BDCE685-FB83-4958-A348-E094F9E541DC}" dt="2022-06-21T10:15:57.839" v="1432"/>
          <ac:picMkLst>
            <pc:docMk/>
            <pc:sldMk cId="1561536619" sldId="275"/>
            <ac:picMk id="27" creationId="{680FDF60-E5C2-49CA-89EC-8A0CDA1DE556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5:06:36.657" v="2689"/>
        <pc:sldMkLst>
          <pc:docMk/>
          <pc:sldMk cId="2150671676" sldId="276"/>
        </pc:sldMkLst>
        <pc:spChg chg="mod">
          <ac:chgData name="DOMAIN Valentin" userId="c682c167-71f6-407e-8511-7197d9d12de6" providerId="ADAL" clId="{0BDCE685-FB83-4958-A348-E094F9E541DC}" dt="2022-06-21T14:22:44.770" v="2104" actId="20577"/>
          <ac:spMkLst>
            <pc:docMk/>
            <pc:sldMk cId="2150671676" sldId="276"/>
            <ac:spMk id="2" creationId="{00000000-0000-0000-0000-000000000000}"/>
          </ac:spMkLst>
        </pc:spChg>
        <pc:spChg chg="mod">
          <ac:chgData name="DOMAIN Valentin" userId="c682c167-71f6-407e-8511-7197d9d12de6" providerId="ADAL" clId="{0BDCE685-FB83-4958-A348-E094F9E541DC}" dt="2022-06-21T12:34:42.540" v="1604"/>
          <ac:spMkLst>
            <pc:docMk/>
            <pc:sldMk cId="2150671676" sldId="276"/>
            <ac:spMk id="4" creationId="{B1C6844E-40E7-76F0-1979-4E12DA2645BA}"/>
          </ac:spMkLst>
        </pc:spChg>
        <pc:spChg chg="mod">
          <ac:chgData name="DOMAIN Valentin" userId="c682c167-71f6-407e-8511-7197d9d12de6" providerId="ADAL" clId="{0BDCE685-FB83-4958-A348-E094F9E541DC}" dt="2022-06-21T12:34:38.529" v="1601" actId="114"/>
          <ac:spMkLst>
            <pc:docMk/>
            <pc:sldMk cId="2150671676" sldId="276"/>
            <ac:spMk id="6" creationId="{2354EF2F-7D63-E59C-7F55-00A7D0AB6779}"/>
          </ac:spMkLst>
        </pc:spChg>
        <pc:spChg chg="add mod">
          <ac:chgData name="DOMAIN Valentin" userId="c682c167-71f6-407e-8511-7197d9d12de6" providerId="ADAL" clId="{0BDCE685-FB83-4958-A348-E094F9E541DC}" dt="2022-06-21T12:34:51.381" v="1607"/>
          <ac:spMkLst>
            <pc:docMk/>
            <pc:sldMk cId="2150671676" sldId="276"/>
            <ac:spMk id="8" creationId="{F8CD368C-851F-4B8F-975A-27CDC041EC30}"/>
          </ac:spMkLst>
        </pc:spChg>
        <pc:spChg chg="add del mod">
          <ac:chgData name="DOMAIN Valentin" userId="c682c167-71f6-407e-8511-7197d9d12de6" providerId="ADAL" clId="{0BDCE685-FB83-4958-A348-E094F9E541DC}" dt="2022-06-21T15:06:36.269" v="2688" actId="478"/>
          <ac:spMkLst>
            <pc:docMk/>
            <pc:sldMk cId="2150671676" sldId="276"/>
            <ac:spMk id="9" creationId="{DD8B627B-9199-4F46-AC58-01DBAE5ACF60}"/>
          </ac:spMkLst>
        </pc:spChg>
        <pc:spChg chg="add mod">
          <ac:chgData name="DOMAIN Valentin" userId="c682c167-71f6-407e-8511-7197d9d12de6" providerId="ADAL" clId="{0BDCE685-FB83-4958-A348-E094F9E541DC}" dt="2022-06-21T12:42:55.503" v="1873" actId="1076"/>
          <ac:spMkLst>
            <pc:docMk/>
            <pc:sldMk cId="2150671676" sldId="276"/>
            <ac:spMk id="10" creationId="{0DEBD85A-7C8F-41EE-BD46-7762EA087334}"/>
          </ac:spMkLst>
        </pc:spChg>
        <pc:spChg chg="add mod">
          <ac:chgData name="DOMAIN Valentin" userId="c682c167-71f6-407e-8511-7197d9d12de6" providerId="ADAL" clId="{0BDCE685-FB83-4958-A348-E094F9E541DC}" dt="2022-06-21T15:06:36.657" v="2689"/>
          <ac:spMkLst>
            <pc:docMk/>
            <pc:sldMk cId="2150671676" sldId="276"/>
            <ac:spMk id="11" creationId="{7F6E3FCC-E55A-4E49-B5BD-BD6CF055900F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2T07:21:23.563" v="3102" actId="14861"/>
        <pc:sldMkLst>
          <pc:docMk/>
          <pc:sldMk cId="2932264450" sldId="277"/>
        </pc:sldMkLst>
        <pc:spChg chg="mod">
          <ac:chgData name="DOMAIN Valentin" userId="c682c167-71f6-407e-8511-7197d9d12de6" providerId="ADAL" clId="{0BDCE685-FB83-4958-A348-E094F9E541DC}" dt="2022-06-21T12:36:01.068" v="1629" actId="20577"/>
          <ac:spMkLst>
            <pc:docMk/>
            <pc:sldMk cId="2932264450" sldId="277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2:34:52.447" v="1608"/>
          <ac:spMkLst>
            <pc:docMk/>
            <pc:sldMk cId="2932264450" sldId="277"/>
            <ac:spMk id="11" creationId="{108C0C64-272A-4FD1-8340-6BDD3B74AA6A}"/>
          </ac:spMkLst>
        </pc:spChg>
        <pc:spChg chg="add del mod">
          <ac:chgData name="DOMAIN Valentin" userId="c682c167-71f6-407e-8511-7197d9d12de6" providerId="ADAL" clId="{0BDCE685-FB83-4958-A348-E094F9E541DC}" dt="2022-06-21T14:21:34.937" v="2094" actId="478"/>
          <ac:spMkLst>
            <pc:docMk/>
            <pc:sldMk cId="2932264450" sldId="277"/>
            <ac:spMk id="12" creationId="{5D0CCC8A-C78C-4D05-AA72-17A41290B1AF}"/>
          </ac:spMkLst>
        </pc:spChg>
        <pc:spChg chg="add del mod">
          <ac:chgData name="DOMAIN Valentin" userId="c682c167-71f6-407e-8511-7197d9d12de6" providerId="ADAL" clId="{0BDCE685-FB83-4958-A348-E094F9E541DC}" dt="2022-06-21T14:49:57.821" v="2540" actId="478"/>
          <ac:spMkLst>
            <pc:docMk/>
            <pc:sldMk cId="2932264450" sldId="277"/>
            <ac:spMk id="13" creationId="{6B32BFD7-D129-4571-B41B-70E0AAA1A3F2}"/>
          </ac:spMkLst>
        </pc:spChg>
        <pc:spChg chg="add mod">
          <ac:chgData name="DOMAIN Valentin" userId="c682c167-71f6-407e-8511-7197d9d12de6" providerId="ADAL" clId="{0BDCE685-FB83-4958-A348-E094F9E541DC}" dt="2022-06-21T14:49:58.216" v="2541"/>
          <ac:spMkLst>
            <pc:docMk/>
            <pc:sldMk cId="2932264450" sldId="277"/>
            <ac:spMk id="14" creationId="{96F111FB-1DAE-4C27-ABE9-34CB7EF75A20}"/>
          </ac:spMkLst>
        </pc:spChg>
        <pc:picChg chg="mod">
          <ac:chgData name="DOMAIN Valentin" userId="c682c167-71f6-407e-8511-7197d9d12de6" providerId="ADAL" clId="{0BDCE685-FB83-4958-A348-E094F9E541DC}" dt="2022-06-22T07:21:23.563" v="3102" actId="14861"/>
          <ac:picMkLst>
            <pc:docMk/>
            <pc:sldMk cId="2932264450" sldId="277"/>
            <ac:picMk id="1032" creationId="{63464F09-06EF-FF8A-0888-366FABC672E7}"/>
          </ac:picMkLst>
        </pc:picChg>
        <pc:picChg chg="mod">
          <ac:chgData name="DOMAIN Valentin" userId="c682c167-71f6-407e-8511-7197d9d12de6" providerId="ADAL" clId="{0BDCE685-FB83-4958-A348-E094F9E541DC}" dt="2022-06-21T12:12:01.936" v="1562" actId="14861"/>
          <ac:picMkLst>
            <pc:docMk/>
            <pc:sldMk cId="2932264450" sldId="277"/>
            <ac:picMk id="1034" creationId="{2A3FEA82-134F-9818-FDCD-62778BC8C120}"/>
          </ac:picMkLst>
        </pc:picChg>
        <pc:picChg chg="mod">
          <ac:chgData name="DOMAIN Valentin" userId="c682c167-71f6-407e-8511-7197d9d12de6" providerId="ADAL" clId="{0BDCE685-FB83-4958-A348-E094F9E541DC}" dt="2022-06-21T11:57:42.703" v="1558" actId="14861"/>
          <ac:picMkLst>
            <pc:docMk/>
            <pc:sldMk cId="2932264450" sldId="277"/>
            <ac:picMk id="1036" creationId="{E75410DF-FAA3-011E-94D8-3465E2D5DA08}"/>
          </ac:picMkLst>
        </pc:picChg>
        <pc:picChg chg="mod">
          <ac:chgData name="DOMAIN Valentin" userId="c682c167-71f6-407e-8511-7197d9d12de6" providerId="ADAL" clId="{0BDCE685-FB83-4958-A348-E094F9E541DC}" dt="2022-06-21T11:57:38.967" v="1557" actId="14861"/>
          <ac:picMkLst>
            <pc:docMk/>
            <pc:sldMk cId="2932264450" sldId="277"/>
            <ac:picMk id="1038" creationId="{0FDE0D18-1D58-CBD0-A601-3A4E3F438485}"/>
          </ac:picMkLst>
        </pc:picChg>
        <pc:picChg chg="mod">
          <ac:chgData name="DOMAIN Valentin" userId="c682c167-71f6-407e-8511-7197d9d12de6" providerId="ADAL" clId="{0BDCE685-FB83-4958-A348-E094F9E541DC}" dt="2022-06-21T11:57:45.571" v="1559" actId="14861"/>
          <ac:picMkLst>
            <pc:docMk/>
            <pc:sldMk cId="2932264450" sldId="277"/>
            <ac:picMk id="1040" creationId="{F14020B3-7FB0-4C8F-555C-A5FD5053DAF8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4:49:38.120" v="2537"/>
        <pc:sldMkLst>
          <pc:docMk/>
          <pc:sldMk cId="843974983" sldId="278"/>
        </pc:sldMkLst>
        <pc:spChg chg="mod">
          <ac:chgData name="DOMAIN Valentin" userId="c682c167-71f6-407e-8511-7197d9d12de6" providerId="ADAL" clId="{0BDCE685-FB83-4958-A348-E094F9E541DC}" dt="2022-06-21T10:25:33.885" v="1549" actId="1076"/>
          <ac:spMkLst>
            <pc:docMk/>
            <pc:sldMk cId="843974983" sldId="278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0:22:12.850" v="1471" actId="478"/>
          <ac:spMkLst>
            <pc:docMk/>
            <pc:sldMk cId="843974983" sldId="278"/>
            <ac:spMk id="4" creationId="{B1C6844E-40E7-76F0-1979-4E12DA2645BA}"/>
          </ac:spMkLst>
        </pc:spChg>
        <pc:spChg chg="del">
          <ac:chgData name="DOMAIN Valentin" userId="c682c167-71f6-407e-8511-7197d9d12de6" providerId="ADAL" clId="{0BDCE685-FB83-4958-A348-E094F9E541DC}" dt="2022-06-21T10:22:10.702" v="1470" actId="478"/>
          <ac:spMkLst>
            <pc:docMk/>
            <pc:sldMk cId="843974983" sldId="278"/>
            <ac:spMk id="6" creationId="{2354EF2F-7D63-E59C-7F55-00A7D0AB6779}"/>
          </ac:spMkLst>
        </pc:spChg>
        <pc:spChg chg="add del mod">
          <ac:chgData name="DOMAIN Valentin" userId="c682c167-71f6-407e-8511-7197d9d12de6" providerId="ADAL" clId="{0BDCE685-FB83-4958-A348-E094F9E541DC}" dt="2022-06-21T14:49:37.018" v="2536"/>
          <ac:spMkLst>
            <pc:docMk/>
            <pc:sldMk cId="843974983" sldId="278"/>
            <ac:spMk id="9" creationId="{421B3EDB-55D1-403C-B35B-7919C8B815A9}"/>
          </ac:spMkLst>
        </pc:spChg>
        <pc:spChg chg="add mod">
          <ac:chgData name="DOMAIN Valentin" userId="c682c167-71f6-407e-8511-7197d9d12de6" providerId="ADAL" clId="{0BDCE685-FB83-4958-A348-E094F9E541DC}" dt="2022-06-21T12:34:49.702" v="1605"/>
          <ac:spMkLst>
            <pc:docMk/>
            <pc:sldMk cId="843974983" sldId="278"/>
            <ac:spMk id="10" creationId="{7E43C68D-6492-4968-B6F4-485F7F4713D3}"/>
          </ac:spMkLst>
        </pc:spChg>
        <pc:spChg chg="add del mod">
          <ac:chgData name="DOMAIN Valentin" userId="c682c167-71f6-407e-8511-7197d9d12de6" providerId="ADAL" clId="{0BDCE685-FB83-4958-A348-E094F9E541DC}" dt="2022-06-21T14:49:35.798" v="2534" actId="478"/>
          <ac:spMkLst>
            <pc:docMk/>
            <pc:sldMk cId="843974983" sldId="278"/>
            <ac:spMk id="11" creationId="{2B9C2991-5261-48BC-9418-CE5A019C7521}"/>
          </ac:spMkLst>
        </pc:spChg>
        <pc:spChg chg="add mod">
          <ac:chgData name="DOMAIN Valentin" userId="c682c167-71f6-407e-8511-7197d9d12de6" providerId="ADAL" clId="{0BDCE685-FB83-4958-A348-E094F9E541DC}" dt="2022-06-21T14:49:38.120" v="2537"/>
          <ac:spMkLst>
            <pc:docMk/>
            <pc:sldMk cId="843974983" sldId="278"/>
            <ac:spMk id="12" creationId="{081CC9B6-E97A-4A06-8026-807ECF2E26D1}"/>
          </ac:spMkLst>
        </pc:spChg>
        <pc:picChg chg="add mod">
          <ac:chgData name="DOMAIN Valentin" userId="c682c167-71f6-407e-8511-7197d9d12de6" providerId="ADAL" clId="{0BDCE685-FB83-4958-A348-E094F9E541DC}" dt="2022-06-21T10:25:07.818" v="1507" actId="1076"/>
          <ac:picMkLst>
            <pc:docMk/>
            <pc:sldMk cId="843974983" sldId="278"/>
            <ac:picMk id="7" creationId="{9E38E645-2F1B-460F-8F54-B006E3FDEE56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1T14:35:45.758" v="2502" actId="20577"/>
        <pc:sldMkLst>
          <pc:docMk/>
          <pc:sldMk cId="4232383408" sldId="279"/>
        </pc:sldMkLst>
        <pc:spChg chg="mod">
          <ac:chgData name="DOMAIN Valentin" userId="c682c167-71f6-407e-8511-7197d9d12de6" providerId="ADAL" clId="{0BDCE685-FB83-4958-A348-E094F9E541DC}" dt="2022-06-21T14:35:45.758" v="2502" actId="20577"/>
          <ac:spMkLst>
            <pc:docMk/>
            <pc:sldMk cId="4232383408" sldId="279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2:34:50.380" v="1606"/>
          <ac:spMkLst>
            <pc:docMk/>
            <pc:sldMk cId="4232383408" sldId="279"/>
            <ac:spMk id="6" creationId="{36006840-6342-48A0-852A-2D2B9B4CB510}"/>
          </ac:spMkLst>
        </pc:spChg>
        <pc:spChg chg="add mod">
          <ac:chgData name="DOMAIN Valentin" userId="c682c167-71f6-407e-8511-7197d9d12de6" providerId="ADAL" clId="{0BDCE685-FB83-4958-A348-E094F9E541DC}" dt="2022-06-21T12:35:06.965" v="1613"/>
          <ac:spMkLst>
            <pc:docMk/>
            <pc:sldMk cId="4232383408" sldId="279"/>
            <ac:spMk id="7" creationId="{668DA7EA-7202-4580-B088-B3B41B3638C2}"/>
          </ac:spMkLst>
        </pc:spChg>
        <pc:spChg chg="add del mod">
          <ac:chgData name="DOMAIN Valentin" userId="c682c167-71f6-407e-8511-7197d9d12de6" providerId="ADAL" clId="{0BDCE685-FB83-4958-A348-E094F9E541DC}" dt="2022-06-21T12:35:09.405" v="1615"/>
          <ac:spMkLst>
            <pc:docMk/>
            <pc:sldMk cId="4232383408" sldId="279"/>
            <ac:spMk id="8" creationId="{D3E163DF-0D00-4739-8D9E-BEB4DCD245E3}"/>
          </ac:spMkLst>
        </pc:spChg>
        <pc:spChg chg="add mod">
          <ac:chgData name="DOMAIN Valentin" userId="c682c167-71f6-407e-8511-7197d9d12de6" providerId="ADAL" clId="{0BDCE685-FB83-4958-A348-E094F9E541DC}" dt="2022-06-21T13:52:55.102" v="1949" actId="20577"/>
          <ac:spMkLst>
            <pc:docMk/>
            <pc:sldMk cId="4232383408" sldId="279"/>
            <ac:spMk id="9" creationId="{77E88CCD-35BF-4BA1-87A6-0DAD8AAA7EB4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1T14:22:04.836" v="2098"/>
        <pc:sldMkLst>
          <pc:docMk/>
          <pc:sldMk cId="1790318717" sldId="280"/>
        </pc:sldMkLst>
        <pc:spChg chg="add mod">
          <ac:chgData name="DOMAIN Valentin" userId="c682c167-71f6-407e-8511-7197d9d12de6" providerId="ADAL" clId="{0BDCE685-FB83-4958-A348-E094F9E541DC}" dt="2022-06-21T14:22:04.836" v="2098"/>
          <ac:spMkLst>
            <pc:docMk/>
            <pc:sldMk cId="1790318717" sldId="280"/>
            <ac:spMk id="8" creationId="{875A28A7-7E79-46BC-8E71-66FF05E98135}"/>
          </ac:spMkLst>
        </pc:spChg>
        <pc:spChg chg="del mod">
          <ac:chgData name="DOMAIN Valentin" userId="c682c167-71f6-407e-8511-7197d9d12de6" providerId="ADAL" clId="{0BDCE685-FB83-4958-A348-E094F9E541DC}" dt="2022-06-21T14:21:09.304" v="2090" actId="478"/>
          <ac:spMkLst>
            <pc:docMk/>
            <pc:sldMk cId="1790318717" sldId="280"/>
            <ac:spMk id="26" creationId="{4D3DC440-C800-4D12-8CBA-791F02EA16DC}"/>
          </ac:spMkLst>
        </pc:spChg>
      </pc:sldChg>
      <pc:sldChg chg="new del">
        <pc:chgData name="DOMAIN Valentin" userId="c682c167-71f6-407e-8511-7197d9d12de6" providerId="ADAL" clId="{0BDCE685-FB83-4958-A348-E094F9E541DC}" dt="2022-06-21T12:43:18.900" v="1877" actId="47"/>
        <pc:sldMkLst>
          <pc:docMk/>
          <pc:sldMk cId="3862329793" sldId="281"/>
        </pc:sldMkLst>
      </pc:sldChg>
      <pc:sldChg chg="addSp delSp modSp add mod ord modShow">
        <pc:chgData name="DOMAIN Valentin" userId="c682c167-71f6-407e-8511-7197d9d12de6" providerId="ADAL" clId="{0BDCE685-FB83-4958-A348-E094F9E541DC}" dt="2022-06-21T14:47:45.932" v="2531" actId="20577"/>
        <pc:sldMkLst>
          <pc:docMk/>
          <pc:sldMk cId="3935211306" sldId="281"/>
        </pc:sldMkLst>
        <pc:spChg chg="mod">
          <ac:chgData name="DOMAIN Valentin" userId="c682c167-71f6-407e-8511-7197d9d12de6" providerId="ADAL" clId="{0BDCE685-FB83-4958-A348-E094F9E541DC}" dt="2022-06-21T14:47:45.932" v="2531" actId="20577"/>
          <ac:spMkLst>
            <pc:docMk/>
            <pc:sldMk cId="3935211306" sldId="281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3:07:38.440" v="1903"/>
          <ac:spMkLst>
            <pc:docMk/>
            <pc:sldMk cId="3935211306" sldId="281"/>
            <ac:spMk id="7" creationId="{DEE99765-9C3A-4960-821D-F979777C02AF}"/>
          </ac:spMkLst>
        </pc:spChg>
        <pc:spChg chg="add del mod">
          <ac:chgData name="DOMAIN Valentin" userId="c682c167-71f6-407e-8511-7197d9d12de6" providerId="ADAL" clId="{0BDCE685-FB83-4958-A348-E094F9E541DC}" dt="2022-06-21T14:30:49.073" v="2382" actId="478"/>
          <ac:spMkLst>
            <pc:docMk/>
            <pc:sldMk cId="3935211306" sldId="281"/>
            <ac:spMk id="8" creationId="{5CD7260E-DD32-4D0F-8176-EBE975962E01}"/>
          </ac:spMkLst>
        </pc:spChg>
        <pc:picChg chg="del">
          <ac:chgData name="DOMAIN Valentin" userId="c682c167-71f6-407e-8511-7197d9d12de6" providerId="ADAL" clId="{0BDCE685-FB83-4958-A348-E094F9E541DC}" dt="2022-06-21T13:07:32.803" v="1902" actId="478"/>
          <ac:picMkLst>
            <pc:docMk/>
            <pc:sldMk cId="3935211306" sldId="281"/>
            <ac:picMk id="5" creationId="{415538BA-1C54-0FB5-5DE3-34D462B0AC39}"/>
          </ac:picMkLst>
        </pc:picChg>
      </pc:sldChg>
      <pc:sldChg chg="new del">
        <pc:chgData name="DOMAIN Valentin" userId="c682c167-71f6-407e-8511-7197d9d12de6" providerId="ADAL" clId="{0BDCE685-FB83-4958-A348-E094F9E541DC}" dt="2022-06-21T12:43:18.073" v="1876" actId="47"/>
        <pc:sldMkLst>
          <pc:docMk/>
          <pc:sldMk cId="1517388660" sldId="282"/>
        </pc:sldMkLst>
      </pc:sldChg>
      <pc:sldChg chg="new del ord">
        <pc:chgData name="DOMAIN Valentin" userId="c682c167-71f6-407e-8511-7197d9d12de6" providerId="ADAL" clId="{0BDCE685-FB83-4958-A348-E094F9E541DC}" dt="2022-06-21T14:16:52.198" v="2006" actId="47"/>
        <pc:sldMkLst>
          <pc:docMk/>
          <pc:sldMk cId="2598721594" sldId="282"/>
        </pc:sldMkLst>
      </pc:sldChg>
      <pc:sldChg chg="new add del ord">
        <pc:chgData name="DOMAIN Valentin" userId="c682c167-71f6-407e-8511-7197d9d12de6" providerId="ADAL" clId="{0BDCE685-FB83-4958-A348-E094F9E541DC}" dt="2022-06-21T14:17:17.613" v="2007" actId="47"/>
        <pc:sldMkLst>
          <pc:docMk/>
          <pc:sldMk cId="1640300997" sldId="283"/>
        </pc:sldMkLst>
      </pc:sldChg>
      <pc:sldChg chg="addSp delSp modSp add mod">
        <pc:chgData name="DOMAIN Valentin" userId="c682c167-71f6-407e-8511-7197d9d12de6" providerId="ADAL" clId="{0BDCE685-FB83-4958-A348-E094F9E541DC}" dt="2022-06-21T14:30:43.745" v="2380" actId="478"/>
        <pc:sldMkLst>
          <pc:docMk/>
          <pc:sldMk cId="2117533471" sldId="284"/>
        </pc:sldMkLst>
        <pc:spChg chg="mod">
          <ac:chgData name="DOMAIN Valentin" userId="c682c167-71f6-407e-8511-7197d9d12de6" providerId="ADAL" clId="{0BDCE685-FB83-4958-A348-E094F9E541DC}" dt="2022-06-21T14:24:13.680" v="2187" actId="20577"/>
          <ac:spMkLst>
            <pc:docMk/>
            <pc:sldMk cId="2117533471" sldId="284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4:22:01.482" v="2096" actId="478"/>
          <ac:spMkLst>
            <pc:docMk/>
            <pc:sldMk cId="2117533471" sldId="284"/>
            <ac:spMk id="12" creationId="{5D0CCC8A-C78C-4D05-AA72-17A41290B1AF}"/>
          </ac:spMkLst>
        </pc:spChg>
        <pc:spChg chg="add mod">
          <ac:chgData name="DOMAIN Valentin" userId="c682c167-71f6-407e-8511-7197d9d12de6" providerId="ADAL" clId="{0BDCE685-FB83-4958-A348-E094F9E541DC}" dt="2022-06-21T14:22:01.928" v="2097"/>
          <ac:spMkLst>
            <pc:docMk/>
            <pc:sldMk cId="2117533471" sldId="284"/>
            <ac:spMk id="13" creationId="{582DC1B0-BCA3-4D3D-85D5-1B46C65EBC47}"/>
          </ac:spMkLst>
        </pc:spChg>
        <pc:spChg chg="add del mod">
          <ac:chgData name="DOMAIN Valentin" userId="c682c167-71f6-407e-8511-7197d9d12de6" providerId="ADAL" clId="{0BDCE685-FB83-4958-A348-E094F9E541DC}" dt="2022-06-21T14:30:43.745" v="2380" actId="478"/>
          <ac:spMkLst>
            <pc:docMk/>
            <pc:sldMk cId="2117533471" sldId="284"/>
            <ac:spMk id="14" creationId="{659A9C57-2C8B-4951-B505-86AFE82C00EF}"/>
          </ac:spMkLst>
        </pc:spChg>
        <pc:spChg chg="add del mod">
          <ac:chgData name="DOMAIN Valentin" userId="c682c167-71f6-407e-8511-7197d9d12de6" providerId="ADAL" clId="{0BDCE685-FB83-4958-A348-E094F9E541DC}" dt="2022-06-21T14:30:39.209" v="2377" actId="478"/>
          <ac:spMkLst>
            <pc:docMk/>
            <pc:sldMk cId="2117533471" sldId="284"/>
            <ac:spMk id="15" creationId="{3525D100-0838-4652-87E1-F0B37E7985B8}"/>
          </ac:spMkLst>
        </pc:spChg>
        <pc:spChg chg="add del mod">
          <ac:chgData name="DOMAIN Valentin" userId="c682c167-71f6-407e-8511-7197d9d12de6" providerId="ADAL" clId="{0BDCE685-FB83-4958-A348-E094F9E541DC}" dt="2022-06-21T14:30:42.479" v="2379" actId="478"/>
          <ac:spMkLst>
            <pc:docMk/>
            <pc:sldMk cId="2117533471" sldId="284"/>
            <ac:spMk id="16" creationId="{3240B5FE-A482-4437-8941-2F938434EC31}"/>
          </ac:spMkLst>
        </pc:spChg>
        <pc:picChg chg="del">
          <ac:chgData name="DOMAIN Valentin" userId="c682c167-71f6-407e-8511-7197d9d12de6" providerId="ADAL" clId="{0BDCE685-FB83-4958-A348-E094F9E541DC}" dt="2022-06-21T14:03:05.873" v="1977" actId="478"/>
          <ac:picMkLst>
            <pc:docMk/>
            <pc:sldMk cId="2117533471" sldId="284"/>
            <ac:picMk id="1032" creationId="{63464F09-06EF-FF8A-0888-366FABC672E7}"/>
          </ac:picMkLst>
        </pc:picChg>
        <pc:picChg chg="del">
          <ac:chgData name="DOMAIN Valentin" userId="c682c167-71f6-407e-8511-7197d9d12de6" providerId="ADAL" clId="{0BDCE685-FB83-4958-A348-E094F9E541DC}" dt="2022-06-21T14:03:06.450" v="1978" actId="478"/>
          <ac:picMkLst>
            <pc:docMk/>
            <pc:sldMk cId="2117533471" sldId="284"/>
            <ac:picMk id="1034" creationId="{2A3FEA82-134F-9818-FDCD-62778BC8C120}"/>
          </ac:picMkLst>
        </pc:picChg>
        <pc:picChg chg="add del">
          <ac:chgData name="DOMAIN Valentin" userId="c682c167-71f6-407e-8511-7197d9d12de6" providerId="ADAL" clId="{0BDCE685-FB83-4958-A348-E094F9E541DC}" dt="2022-06-21T14:16:47.229" v="2004" actId="478"/>
          <ac:picMkLst>
            <pc:docMk/>
            <pc:sldMk cId="2117533471" sldId="284"/>
            <ac:picMk id="1036" creationId="{E75410DF-FAA3-011E-94D8-3465E2D5DA08}"/>
          </ac:picMkLst>
        </pc:picChg>
        <pc:picChg chg="del">
          <ac:chgData name="DOMAIN Valentin" userId="c682c167-71f6-407e-8511-7197d9d12de6" providerId="ADAL" clId="{0BDCE685-FB83-4958-A348-E094F9E541DC}" dt="2022-06-21T14:03:07.059" v="1979" actId="478"/>
          <ac:picMkLst>
            <pc:docMk/>
            <pc:sldMk cId="2117533471" sldId="284"/>
            <ac:picMk id="1038" creationId="{0FDE0D18-1D58-CBD0-A601-3A4E3F438485}"/>
          </ac:picMkLst>
        </pc:picChg>
        <pc:picChg chg="add del">
          <ac:chgData name="DOMAIN Valentin" userId="c682c167-71f6-407e-8511-7197d9d12de6" providerId="ADAL" clId="{0BDCE685-FB83-4958-A348-E094F9E541DC}" dt="2022-06-21T14:16:44.666" v="2001" actId="478"/>
          <ac:picMkLst>
            <pc:docMk/>
            <pc:sldMk cId="2117533471" sldId="284"/>
            <ac:picMk id="1040" creationId="{F14020B3-7FB0-4C8F-555C-A5FD5053DAF8}"/>
          </ac:picMkLst>
        </pc:picChg>
      </pc:sldChg>
      <pc:sldChg chg="new del">
        <pc:chgData name="DOMAIN Valentin" userId="c682c167-71f6-407e-8511-7197d9d12de6" providerId="ADAL" clId="{0BDCE685-FB83-4958-A348-E094F9E541DC}" dt="2022-06-21T14:02:55.085" v="1965" actId="47"/>
        <pc:sldMkLst>
          <pc:docMk/>
          <pc:sldMk cId="2734918729" sldId="284"/>
        </pc:sldMkLst>
      </pc:sldChg>
      <pc:sldChg chg="addSp delSp modSp add del mod ord">
        <pc:chgData name="DOMAIN Valentin" userId="c682c167-71f6-407e-8511-7197d9d12de6" providerId="ADAL" clId="{0BDCE685-FB83-4958-A348-E094F9E541DC}" dt="2022-06-21T14:16:40.382" v="1997"/>
        <pc:sldMkLst>
          <pc:docMk/>
          <pc:sldMk cId="3253951211" sldId="285"/>
        </pc:sldMkLst>
        <pc:spChg chg="mod">
          <ac:chgData name="DOMAIN Valentin" userId="c682c167-71f6-407e-8511-7197d9d12de6" providerId="ADAL" clId="{0BDCE685-FB83-4958-A348-E094F9E541DC}" dt="2022-06-21T14:16:39.014" v="1995"/>
          <ac:spMkLst>
            <pc:docMk/>
            <pc:sldMk cId="3253951211" sldId="285"/>
            <ac:spMk id="2" creationId="{00000000-0000-0000-0000-000000000000}"/>
          </ac:spMkLst>
        </pc:spChg>
        <pc:picChg chg="add del">
          <ac:chgData name="DOMAIN Valentin" userId="c682c167-71f6-407e-8511-7197d9d12de6" providerId="ADAL" clId="{0BDCE685-FB83-4958-A348-E094F9E541DC}" dt="2022-06-21T14:16:13.176" v="1989"/>
          <ac:picMkLst>
            <pc:docMk/>
            <pc:sldMk cId="3253951211" sldId="285"/>
            <ac:picMk id="4" creationId="{2E65BA2E-7A6F-409F-8D84-AD59BD109C22}"/>
          </ac:picMkLst>
        </pc:picChg>
      </pc:sldChg>
      <pc:sldChg chg="addSp modSp add mod">
        <pc:chgData name="DOMAIN Valentin" userId="c682c167-71f6-407e-8511-7197d9d12de6" providerId="ADAL" clId="{0BDCE685-FB83-4958-A348-E094F9E541DC}" dt="2022-06-21T14:35:24.486" v="2500" actId="1076"/>
        <pc:sldMkLst>
          <pc:docMk/>
          <pc:sldMk cId="3918595414" sldId="285"/>
        </pc:sldMkLst>
        <pc:spChg chg="add mod">
          <ac:chgData name="DOMAIN Valentin" userId="c682c167-71f6-407e-8511-7197d9d12de6" providerId="ADAL" clId="{0BDCE685-FB83-4958-A348-E094F9E541DC}" dt="2022-06-21T14:35:24.486" v="2500" actId="1076"/>
          <ac:spMkLst>
            <pc:docMk/>
            <pc:sldMk cId="3918595414" sldId="285"/>
            <ac:spMk id="9" creationId="{2EBFB91C-3665-4D04-89D4-4EB7FBFC391A}"/>
          </ac:spMkLst>
        </pc:spChg>
      </pc:sldChg>
      <pc:sldChg chg="modSp add mod">
        <pc:chgData name="DOMAIN Valentin" userId="c682c167-71f6-407e-8511-7197d9d12de6" providerId="ADAL" clId="{0BDCE685-FB83-4958-A348-E094F9E541DC}" dt="2022-06-21T14:37:36.375" v="2508" actId="113"/>
        <pc:sldMkLst>
          <pc:docMk/>
          <pc:sldMk cId="3855600105" sldId="286"/>
        </pc:sldMkLst>
        <pc:spChg chg="mod">
          <ac:chgData name="DOMAIN Valentin" userId="c682c167-71f6-407e-8511-7197d9d12de6" providerId="ADAL" clId="{0BDCE685-FB83-4958-A348-E094F9E541DC}" dt="2022-06-21T14:37:36.375" v="2508" actId="113"/>
          <ac:spMkLst>
            <pc:docMk/>
            <pc:sldMk cId="3855600105" sldId="286"/>
            <ac:spMk id="2" creationId="{00000000-0000-0000-0000-000000000000}"/>
          </ac:spMkLst>
        </pc:spChg>
        <pc:spChg chg="mod">
          <ac:chgData name="DOMAIN Valentin" userId="c682c167-71f6-407e-8511-7197d9d12de6" providerId="ADAL" clId="{0BDCE685-FB83-4958-A348-E094F9E541DC}" dt="2022-06-21T14:17:33.543" v="2074" actId="20577"/>
          <ac:spMkLst>
            <pc:docMk/>
            <pc:sldMk cId="3855600105" sldId="286"/>
            <ac:spMk id="9" creationId="{77E88CCD-35BF-4BA1-87A6-0DAD8AAA7EB4}"/>
          </ac:spMkLst>
        </pc:spChg>
      </pc:sldChg>
      <pc:sldChg chg="new del mod modShow">
        <pc:chgData name="DOMAIN Valentin" userId="c682c167-71f6-407e-8511-7197d9d12de6" providerId="ADAL" clId="{0BDCE685-FB83-4958-A348-E094F9E541DC}" dt="2022-06-21T14:20:12.308" v="2081" actId="47"/>
        <pc:sldMkLst>
          <pc:docMk/>
          <pc:sldMk cId="982102527" sldId="287"/>
        </pc:sldMkLst>
      </pc:sldChg>
      <pc:sldChg chg="delSp add mod ord">
        <pc:chgData name="DOMAIN Valentin" userId="c682c167-71f6-407e-8511-7197d9d12de6" providerId="ADAL" clId="{0BDCE685-FB83-4958-A348-E094F9E541DC}" dt="2022-06-21T14:30:46.719" v="2381" actId="478"/>
        <pc:sldMkLst>
          <pc:docMk/>
          <pc:sldMk cId="2097811807" sldId="288"/>
        </pc:sldMkLst>
        <pc:spChg chg="del">
          <ac:chgData name="DOMAIN Valentin" userId="c682c167-71f6-407e-8511-7197d9d12de6" providerId="ADAL" clId="{0BDCE685-FB83-4958-A348-E094F9E541DC}" dt="2022-06-21T14:30:46.719" v="2381" actId="478"/>
          <ac:spMkLst>
            <pc:docMk/>
            <pc:sldMk cId="2097811807" sldId="288"/>
            <ac:spMk id="8" creationId="{752A077D-7724-4B5B-9BCF-F7E99A71BEB7}"/>
          </ac:spMkLst>
        </pc:spChg>
      </pc:sldChg>
      <pc:sldChg chg="addSp delSp modSp add mod">
        <pc:chgData name="DOMAIN Valentin" userId="c682c167-71f6-407e-8511-7197d9d12de6" providerId="ADAL" clId="{0BDCE685-FB83-4958-A348-E094F9E541DC}" dt="2022-06-21T14:30:31.587" v="2376" actId="478"/>
        <pc:sldMkLst>
          <pc:docMk/>
          <pc:sldMk cId="697724818" sldId="289"/>
        </pc:sldMkLst>
        <pc:spChg chg="mod">
          <ac:chgData name="DOMAIN Valentin" userId="c682c167-71f6-407e-8511-7197d9d12de6" providerId="ADAL" clId="{0BDCE685-FB83-4958-A348-E094F9E541DC}" dt="2022-06-21T14:23:55.314" v="2175" actId="20577"/>
          <ac:spMkLst>
            <pc:docMk/>
            <pc:sldMk cId="697724818" sldId="289"/>
            <ac:spMk id="2" creationId="{00000000-0000-0000-0000-000000000000}"/>
          </ac:spMkLst>
        </pc:spChg>
        <pc:spChg chg="add del">
          <ac:chgData name="DOMAIN Valentin" userId="c682c167-71f6-407e-8511-7197d9d12de6" providerId="ADAL" clId="{0BDCE685-FB83-4958-A348-E094F9E541DC}" dt="2022-06-21T14:27:14.860" v="2296" actId="478"/>
          <ac:spMkLst>
            <pc:docMk/>
            <pc:sldMk cId="697724818" sldId="289"/>
            <ac:spMk id="12" creationId="{4A87AE24-9E3A-490D-A604-EDBFCAAE6C5A}"/>
          </ac:spMkLst>
        </pc:spChg>
        <pc:spChg chg="del">
          <ac:chgData name="DOMAIN Valentin" userId="c682c167-71f6-407e-8511-7197d9d12de6" providerId="ADAL" clId="{0BDCE685-FB83-4958-A348-E094F9E541DC}" dt="2022-06-21T14:30:31.587" v="2376" actId="478"/>
          <ac:spMkLst>
            <pc:docMk/>
            <pc:sldMk cId="697724818" sldId="289"/>
            <ac:spMk id="14" creationId="{659A9C57-2C8B-4951-B505-86AFE82C00EF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1T14:46:54.365" v="2527" actId="478"/>
        <pc:sldMkLst>
          <pc:docMk/>
          <pc:sldMk cId="1931410258" sldId="290"/>
        </pc:sldMkLst>
        <pc:spChg chg="mod">
          <ac:chgData name="DOMAIN Valentin" userId="c682c167-71f6-407e-8511-7197d9d12de6" providerId="ADAL" clId="{0BDCE685-FB83-4958-A348-E094F9E541DC}" dt="2022-06-21T14:26:44.835" v="2292" actId="20577"/>
          <ac:spMkLst>
            <pc:docMk/>
            <pc:sldMk cId="1931410258" sldId="290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4:45:19.493" v="2510" actId="478"/>
          <ac:spMkLst>
            <pc:docMk/>
            <pc:sldMk cId="1931410258" sldId="290"/>
            <ac:spMk id="14" creationId="{659A9C57-2C8B-4951-B505-86AFE82C00EF}"/>
          </ac:spMkLst>
        </pc:spChg>
        <pc:spChg chg="del">
          <ac:chgData name="DOMAIN Valentin" userId="c682c167-71f6-407e-8511-7197d9d12de6" providerId="ADAL" clId="{0BDCE685-FB83-4958-A348-E094F9E541DC}" dt="2022-06-21T14:45:17.291" v="2509" actId="478"/>
          <ac:spMkLst>
            <pc:docMk/>
            <pc:sldMk cId="1931410258" sldId="290"/>
            <ac:spMk id="15" creationId="{3525D100-0838-4652-87E1-F0B37E7985B8}"/>
          </ac:spMkLst>
        </pc:spChg>
        <pc:spChg chg="add del">
          <ac:chgData name="DOMAIN Valentin" userId="c682c167-71f6-407e-8511-7197d9d12de6" providerId="ADAL" clId="{0BDCE685-FB83-4958-A348-E094F9E541DC}" dt="2022-06-21T14:46:54.365" v="2527" actId="478"/>
          <ac:spMkLst>
            <pc:docMk/>
            <pc:sldMk cId="1931410258" sldId="290"/>
            <ac:spMk id="16" creationId="{3240B5FE-A482-4437-8941-2F938434EC31}"/>
          </ac:spMkLst>
        </pc:spChg>
      </pc:sldChg>
      <pc:sldChg chg="new del ord">
        <pc:chgData name="DOMAIN Valentin" userId="c682c167-71f6-407e-8511-7197d9d12de6" providerId="ADAL" clId="{0BDCE685-FB83-4958-A348-E094F9E541DC}" dt="2022-06-21T14:25:37.674" v="2191" actId="47"/>
        <pc:sldMkLst>
          <pc:docMk/>
          <pc:sldMk cId="2871784875" sldId="290"/>
        </pc:sldMkLst>
      </pc:sldChg>
      <pc:sldChg chg="add del">
        <pc:chgData name="DOMAIN Valentin" userId="c682c167-71f6-407e-8511-7197d9d12de6" providerId="ADAL" clId="{0BDCE685-FB83-4958-A348-E094F9E541DC}" dt="2022-06-21T14:27:08.474" v="2294" actId="47"/>
        <pc:sldMkLst>
          <pc:docMk/>
          <pc:sldMk cId="824441443" sldId="291"/>
        </pc:sldMkLst>
      </pc:sldChg>
      <pc:sldChg chg="addSp delSp modSp new mod ord">
        <pc:chgData name="DOMAIN Valentin" userId="c682c167-71f6-407e-8511-7197d9d12de6" providerId="ADAL" clId="{0BDCE685-FB83-4958-A348-E094F9E541DC}" dt="2022-06-21T14:49:28.837" v="2533"/>
        <pc:sldMkLst>
          <pc:docMk/>
          <pc:sldMk cId="1943572772" sldId="291"/>
        </pc:sldMkLst>
        <pc:spChg chg="del">
          <ac:chgData name="DOMAIN Valentin" userId="c682c167-71f6-407e-8511-7197d9d12de6" providerId="ADAL" clId="{0BDCE685-FB83-4958-A348-E094F9E541DC}" dt="2022-06-21T14:27:37.911" v="2303" actId="478"/>
          <ac:spMkLst>
            <pc:docMk/>
            <pc:sldMk cId="1943572772" sldId="291"/>
            <ac:spMk id="2" creationId="{CC4A2EE8-5ADE-4D6D-B99A-7CA0AE56C483}"/>
          </ac:spMkLst>
        </pc:spChg>
        <pc:spChg chg="del">
          <ac:chgData name="DOMAIN Valentin" userId="c682c167-71f6-407e-8511-7197d9d12de6" providerId="ADAL" clId="{0BDCE685-FB83-4958-A348-E094F9E541DC}" dt="2022-06-21T14:49:24.246" v="2532" actId="478"/>
          <ac:spMkLst>
            <pc:docMk/>
            <pc:sldMk cId="1943572772" sldId="291"/>
            <ac:spMk id="3" creationId="{07FEB0CE-19CC-4783-8E29-F78FFC6D2839}"/>
          </ac:spMkLst>
        </pc:spChg>
        <pc:spChg chg="del">
          <ac:chgData name="DOMAIN Valentin" userId="c682c167-71f6-407e-8511-7197d9d12de6" providerId="ADAL" clId="{0BDCE685-FB83-4958-A348-E094F9E541DC}" dt="2022-06-21T14:27:35.972" v="2302" actId="478"/>
          <ac:spMkLst>
            <pc:docMk/>
            <pc:sldMk cId="1943572772" sldId="291"/>
            <ac:spMk id="4" creationId="{B58BE33D-D691-41BA-B75A-2FD2D4D23B73}"/>
          </ac:spMkLst>
        </pc:spChg>
        <pc:spChg chg="add mod">
          <ac:chgData name="DOMAIN Valentin" userId="c682c167-71f6-407e-8511-7197d9d12de6" providerId="ADAL" clId="{0BDCE685-FB83-4958-A348-E094F9E541DC}" dt="2022-06-21T14:32:57.582" v="2416" actId="1076"/>
          <ac:spMkLst>
            <pc:docMk/>
            <pc:sldMk cId="1943572772" sldId="291"/>
            <ac:spMk id="5" creationId="{1B7A14BE-4654-4F78-A9D1-52516078A07D}"/>
          </ac:spMkLst>
        </pc:spChg>
        <pc:spChg chg="add mod">
          <ac:chgData name="DOMAIN Valentin" userId="c682c167-71f6-407e-8511-7197d9d12de6" providerId="ADAL" clId="{0BDCE685-FB83-4958-A348-E094F9E541DC}" dt="2022-06-21T14:31:25.035" v="2387"/>
          <ac:spMkLst>
            <pc:docMk/>
            <pc:sldMk cId="1943572772" sldId="291"/>
            <ac:spMk id="9" creationId="{255A6D81-7A71-480F-A1F8-82D2045E130A}"/>
          </ac:spMkLst>
        </pc:spChg>
        <pc:spChg chg="add mod">
          <ac:chgData name="DOMAIN Valentin" userId="c682c167-71f6-407e-8511-7197d9d12de6" providerId="ADAL" clId="{0BDCE685-FB83-4958-A348-E094F9E541DC}" dt="2022-06-21T14:33:47.542" v="2444" actId="14100"/>
          <ac:spMkLst>
            <pc:docMk/>
            <pc:sldMk cId="1943572772" sldId="291"/>
            <ac:spMk id="10" creationId="{7C45A765-8536-4D33-87EF-15E4BEB5F9F0}"/>
          </ac:spMkLst>
        </pc:spChg>
        <pc:spChg chg="add del mod">
          <ac:chgData name="DOMAIN Valentin" userId="c682c167-71f6-407e-8511-7197d9d12de6" providerId="ADAL" clId="{0BDCE685-FB83-4958-A348-E094F9E541DC}" dt="2022-06-21T14:45:30.244" v="2513"/>
          <ac:spMkLst>
            <pc:docMk/>
            <pc:sldMk cId="1943572772" sldId="291"/>
            <ac:spMk id="11" creationId="{E970AF9E-2433-48B0-812C-19DCB75344F8}"/>
          </ac:spMkLst>
        </pc:spChg>
        <pc:spChg chg="add mod">
          <ac:chgData name="DOMAIN Valentin" userId="c682c167-71f6-407e-8511-7197d9d12de6" providerId="ADAL" clId="{0BDCE685-FB83-4958-A348-E094F9E541DC}" dt="2022-06-21T14:49:28.837" v="2533"/>
          <ac:spMkLst>
            <pc:docMk/>
            <pc:sldMk cId="1943572772" sldId="291"/>
            <ac:spMk id="12" creationId="{4E32BA18-E684-43BE-95B6-3173AA3E5C66}"/>
          </ac:spMkLst>
        </pc:spChg>
        <pc:picChg chg="add mod">
          <ac:chgData name="DOMAIN Valentin" userId="c682c167-71f6-407e-8511-7197d9d12de6" providerId="ADAL" clId="{0BDCE685-FB83-4958-A348-E094F9E541DC}" dt="2022-06-21T14:30:58.005" v="2383"/>
          <ac:picMkLst>
            <pc:docMk/>
            <pc:sldMk cId="1943572772" sldId="291"/>
            <ac:picMk id="6" creationId="{47CB1880-F475-4119-84BE-270D0215E2FC}"/>
          </ac:picMkLst>
        </pc:picChg>
        <pc:picChg chg="add del mod">
          <ac:chgData name="DOMAIN Valentin" userId="c682c167-71f6-407e-8511-7197d9d12de6" providerId="ADAL" clId="{0BDCE685-FB83-4958-A348-E094F9E541DC}" dt="2022-06-21T14:31:03.070" v="2385"/>
          <ac:picMkLst>
            <pc:docMk/>
            <pc:sldMk cId="1943572772" sldId="291"/>
            <ac:picMk id="7" creationId="{C5EBDE15-AEBE-498D-A3AC-429921D065ED}"/>
          </ac:picMkLst>
        </pc:picChg>
        <pc:picChg chg="add mod">
          <ac:chgData name="DOMAIN Valentin" userId="c682c167-71f6-407e-8511-7197d9d12de6" providerId="ADAL" clId="{0BDCE685-FB83-4958-A348-E094F9E541DC}" dt="2022-06-21T14:31:08.312" v="2386"/>
          <ac:picMkLst>
            <pc:docMk/>
            <pc:sldMk cId="1943572772" sldId="291"/>
            <ac:picMk id="8" creationId="{81207CB8-2FA1-48EC-B9DD-92A9E841A78B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6T13:20:38.126" v="3195" actId="1076"/>
        <pc:sldMkLst>
          <pc:docMk/>
          <pc:sldMk cId="3606279209" sldId="292"/>
        </pc:sldMkLst>
        <pc:spChg chg="mod">
          <ac:chgData name="DOMAIN Valentin" userId="c682c167-71f6-407e-8511-7197d9d12de6" providerId="ADAL" clId="{0BDCE685-FB83-4958-A348-E094F9E541DC}" dt="2022-06-21T14:52:18.656" v="2592" actId="20577"/>
          <ac:spMkLst>
            <pc:docMk/>
            <pc:sldMk cId="3606279209" sldId="292"/>
            <ac:spMk id="2" creationId="{00000000-0000-0000-0000-000000000000}"/>
          </ac:spMkLst>
        </pc:spChg>
        <pc:spChg chg="add del">
          <ac:chgData name="DOMAIN Valentin" userId="c682c167-71f6-407e-8511-7197d9d12de6" providerId="ADAL" clId="{0BDCE685-FB83-4958-A348-E094F9E541DC}" dt="2022-06-21T14:52:31.225" v="2594" actId="22"/>
          <ac:spMkLst>
            <pc:docMk/>
            <pc:sldMk cId="3606279209" sldId="292"/>
            <ac:spMk id="15" creationId="{308BBF49-572C-4EBF-AACB-4752986B615D}"/>
          </ac:spMkLst>
        </pc:spChg>
        <pc:spChg chg="add del">
          <ac:chgData name="DOMAIN Valentin" userId="c682c167-71f6-407e-8511-7197d9d12de6" providerId="ADAL" clId="{0BDCE685-FB83-4958-A348-E094F9E541DC}" dt="2022-06-21T14:52:33.609" v="2596" actId="22"/>
          <ac:spMkLst>
            <pc:docMk/>
            <pc:sldMk cId="3606279209" sldId="292"/>
            <ac:spMk id="16" creationId="{E47A782B-690A-4E94-9F1A-345D139E62CD}"/>
          </ac:spMkLst>
        </pc:spChg>
        <pc:spChg chg="add del">
          <ac:chgData name="DOMAIN Valentin" userId="c682c167-71f6-407e-8511-7197d9d12de6" providerId="ADAL" clId="{0BDCE685-FB83-4958-A348-E094F9E541DC}" dt="2022-06-21T14:52:38.024" v="2600" actId="22"/>
          <ac:spMkLst>
            <pc:docMk/>
            <pc:sldMk cId="3606279209" sldId="292"/>
            <ac:spMk id="21" creationId="{0D65EA9C-2CEB-4D4A-BAFE-CDDD5E26AC44}"/>
          </ac:spMkLst>
        </pc:spChg>
        <pc:spChg chg="add mod">
          <ac:chgData name="DOMAIN Valentin" userId="c682c167-71f6-407e-8511-7197d9d12de6" providerId="ADAL" clId="{0BDCE685-FB83-4958-A348-E094F9E541DC}" dt="2022-06-26T13:18:41.407" v="3189" actId="1076"/>
          <ac:spMkLst>
            <pc:docMk/>
            <pc:sldMk cId="3606279209" sldId="292"/>
            <ac:spMk id="21" creationId="{D56566BB-D0D9-4265-9C8E-68767B6E3F5C}"/>
          </ac:spMkLst>
        </pc:spChg>
        <pc:spChg chg="add mod">
          <ac:chgData name="DOMAIN Valentin" userId="c682c167-71f6-407e-8511-7197d9d12de6" providerId="ADAL" clId="{0BDCE685-FB83-4958-A348-E094F9E541DC}" dt="2022-06-26T13:20:38.126" v="3195" actId="1076"/>
          <ac:spMkLst>
            <pc:docMk/>
            <pc:sldMk cId="3606279209" sldId="292"/>
            <ac:spMk id="22" creationId="{715B50D7-A7AD-4490-A4C0-869DD9DFDA82}"/>
          </ac:spMkLst>
        </pc:spChg>
        <pc:spChg chg="add mod">
          <ac:chgData name="DOMAIN Valentin" userId="c682c167-71f6-407e-8511-7197d9d12de6" providerId="ADAL" clId="{0BDCE685-FB83-4958-A348-E094F9E541DC}" dt="2022-06-26T13:18:31.487" v="3185" actId="1076"/>
          <ac:spMkLst>
            <pc:docMk/>
            <pc:sldMk cId="3606279209" sldId="292"/>
            <ac:spMk id="23" creationId="{5D916B38-3647-4B0C-B166-ED42BD28563B}"/>
          </ac:spMkLst>
        </pc:spChg>
        <pc:spChg chg="add mod">
          <ac:chgData name="DOMAIN Valentin" userId="c682c167-71f6-407e-8511-7197d9d12de6" providerId="ADAL" clId="{0BDCE685-FB83-4958-A348-E094F9E541DC}" dt="2022-06-26T13:18:45.367" v="3190" actId="1076"/>
          <ac:spMkLst>
            <pc:docMk/>
            <pc:sldMk cId="3606279209" sldId="292"/>
            <ac:spMk id="24" creationId="{1B121382-811F-459C-AF99-51AFD2DBD0DE}"/>
          </ac:spMkLst>
        </pc:spChg>
        <pc:picChg chg="add del mod">
          <ac:chgData name="DOMAIN Valentin" userId="c682c167-71f6-407e-8511-7197d9d12de6" providerId="ADAL" clId="{0BDCE685-FB83-4958-A348-E094F9E541DC}" dt="2022-06-26T13:13:53.559" v="3116" actId="478"/>
          <ac:picMkLst>
            <pc:docMk/>
            <pc:sldMk cId="3606279209" sldId="292"/>
            <ac:picMk id="5" creationId="{70FB4A72-49DA-4EED-BA74-9F8BF3F260EB}"/>
          </ac:picMkLst>
        </pc:picChg>
        <pc:picChg chg="add mod">
          <ac:chgData name="DOMAIN Valentin" userId="c682c167-71f6-407e-8511-7197d9d12de6" providerId="ADAL" clId="{0BDCE685-FB83-4958-A348-E094F9E541DC}" dt="2022-06-26T13:18:39.191" v="3188" actId="1076"/>
          <ac:picMkLst>
            <pc:docMk/>
            <pc:sldMk cId="3606279209" sldId="292"/>
            <ac:picMk id="7" creationId="{453B0BE5-8A16-4255-9743-F7FDDA9DEE36}"/>
          </ac:picMkLst>
        </pc:picChg>
        <pc:picChg chg="add del">
          <ac:chgData name="DOMAIN Valentin" userId="c682c167-71f6-407e-8511-7197d9d12de6" providerId="ADAL" clId="{0BDCE685-FB83-4958-A348-E094F9E541DC}" dt="2022-06-21T14:52:35.779" v="2598" actId="22"/>
          <ac:picMkLst>
            <pc:docMk/>
            <pc:sldMk cId="3606279209" sldId="292"/>
            <ac:picMk id="7" creationId="{B7441437-BF89-42FB-809B-ACCC51E0AC8E}"/>
          </ac:picMkLst>
        </pc:picChg>
        <pc:picChg chg="add mod">
          <ac:chgData name="DOMAIN Valentin" userId="c682c167-71f6-407e-8511-7197d9d12de6" providerId="ADAL" clId="{0BDCE685-FB83-4958-A348-E094F9E541DC}" dt="2022-06-26T13:18:52.775" v="3194" actId="1076"/>
          <ac:picMkLst>
            <pc:docMk/>
            <pc:sldMk cId="3606279209" sldId="292"/>
            <ac:picMk id="10" creationId="{DE6BB8B7-A754-4B69-AF86-1D0962210415}"/>
          </ac:picMkLst>
        </pc:picChg>
        <pc:picChg chg="add mod">
          <ac:chgData name="DOMAIN Valentin" userId="c682c167-71f6-407e-8511-7197d9d12de6" providerId="ADAL" clId="{0BDCE685-FB83-4958-A348-E094F9E541DC}" dt="2022-06-26T13:17:31.472" v="3165" actId="1076"/>
          <ac:picMkLst>
            <pc:docMk/>
            <pc:sldMk cId="3606279209" sldId="292"/>
            <ac:picMk id="13" creationId="{ABEEDEB6-951F-488A-8808-709C394CDE52}"/>
          </ac:picMkLst>
        </pc:picChg>
        <pc:picChg chg="add mod">
          <ac:chgData name="DOMAIN Valentin" userId="c682c167-71f6-407e-8511-7197d9d12de6" providerId="ADAL" clId="{0BDCE685-FB83-4958-A348-E094F9E541DC}" dt="2022-06-26T13:18:35.351" v="3187" actId="1076"/>
          <ac:picMkLst>
            <pc:docMk/>
            <pc:sldMk cId="3606279209" sldId="292"/>
            <ac:picMk id="18" creationId="{C517D06A-B906-4F5C-8466-31634CC1FAEA}"/>
          </ac:picMkLst>
        </pc:picChg>
        <pc:picChg chg="add del">
          <ac:chgData name="DOMAIN Valentin" userId="c682c167-71f6-407e-8511-7197d9d12de6" providerId="ADAL" clId="{0BDCE685-FB83-4958-A348-E094F9E541DC}" dt="2022-06-21T14:51:07.514" v="2582" actId="478"/>
          <ac:picMkLst>
            <pc:docMk/>
            <pc:sldMk cId="3606279209" sldId="292"/>
            <ac:picMk id="1032" creationId="{63464F09-06EF-FF8A-0888-366FABC672E7}"/>
          </ac:picMkLst>
        </pc:picChg>
        <pc:picChg chg="add del">
          <ac:chgData name="DOMAIN Valentin" userId="c682c167-71f6-407e-8511-7197d9d12de6" providerId="ADAL" clId="{0BDCE685-FB83-4958-A348-E094F9E541DC}" dt="2022-06-21T14:51:07.926" v="2583" actId="478"/>
          <ac:picMkLst>
            <pc:docMk/>
            <pc:sldMk cId="3606279209" sldId="292"/>
            <ac:picMk id="1034" creationId="{2A3FEA82-134F-9818-FDCD-62778BC8C120}"/>
          </ac:picMkLst>
        </pc:picChg>
        <pc:picChg chg="del">
          <ac:chgData name="DOMAIN Valentin" userId="c682c167-71f6-407e-8511-7197d9d12de6" providerId="ADAL" clId="{0BDCE685-FB83-4958-A348-E094F9E541DC}" dt="2022-06-21T14:51:10.242" v="2586" actId="478"/>
          <ac:picMkLst>
            <pc:docMk/>
            <pc:sldMk cId="3606279209" sldId="292"/>
            <ac:picMk id="1036" creationId="{E75410DF-FAA3-011E-94D8-3465E2D5DA08}"/>
          </ac:picMkLst>
        </pc:picChg>
        <pc:picChg chg="add del">
          <ac:chgData name="DOMAIN Valentin" userId="c682c167-71f6-407e-8511-7197d9d12de6" providerId="ADAL" clId="{0BDCE685-FB83-4958-A348-E094F9E541DC}" dt="2022-06-21T14:51:08.701" v="2584" actId="478"/>
          <ac:picMkLst>
            <pc:docMk/>
            <pc:sldMk cId="3606279209" sldId="292"/>
            <ac:picMk id="1038" creationId="{0FDE0D18-1D58-CBD0-A601-3A4E3F438485}"/>
          </ac:picMkLst>
        </pc:picChg>
        <pc:picChg chg="add del">
          <ac:chgData name="DOMAIN Valentin" userId="c682c167-71f6-407e-8511-7197d9d12de6" providerId="ADAL" clId="{0BDCE685-FB83-4958-A348-E094F9E541DC}" dt="2022-06-21T14:51:09.472" v="2585" actId="478"/>
          <ac:picMkLst>
            <pc:docMk/>
            <pc:sldMk cId="3606279209" sldId="292"/>
            <ac:picMk id="1040" creationId="{F14020B3-7FB0-4C8F-555C-A5FD5053DAF8}"/>
          </ac:picMkLst>
        </pc:picChg>
      </pc:sldChg>
      <pc:sldChg chg="modSp add mod">
        <pc:chgData name="DOMAIN Valentin" userId="c682c167-71f6-407e-8511-7197d9d12de6" providerId="ADAL" clId="{0BDCE685-FB83-4958-A348-E094F9E541DC}" dt="2022-06-26T13:20:59.534" v="3237" actId="20577"/>
        <pc:sldMkLst>
          <pc:docMk/>
          <pc:sldMk cId="375833901" sldId="293"/>
        </pc:sldMkLst>
        <pc:spChg chg="mod">
          <ac:chgData name="DOMAIN Valentin" userId="c682c167-71f6-407e-8511-7197d9d12de6" providerId="ADAL" clId="{0BDCE685-FB83-4958-A348-E094F9E541DC}" dt="2022-06-26T13:20:59.534" v="3237" actId="20577"/>
          <ac:spMkLst>
            <pc:docMk/>
            <pc:sldMk cId="375833901" sldId="293"/>
            <ac:spMk id="2" creationId="{00000000-0000-0000-0000-000000000000}"/>
          </ac:spMkLst>
        </pc:spChg>
      </pc:sldChg>
    </pc:docChg>
  </pc:docChgLst>
  <pc:docChgLst>
    <pc:chgData name="DOMAIN Valentin" userId="c682c167-71f6-407e-8511-7197d9d12de6" providerId="ADAL" clId="{329F8508-8C14-4A07-B45B-FD469F0ABE0C}"/>
    <pc:docChg chg="undo custSel modSld">
      <pc:chgData name="DOMAIN Valentin" userId="c682c167-71f6-407e-8511-7197d9d12de6" providerId="ADAL" clId="{329F8508-8C14-4A07-B45B-FD469F0ABE0C}" dt="2022-06-27T09:02:08.142" v="7" actId="1076"/>
      <pc:docMkLst>
        <pc:docMk/>
      </pc:docMkLst>
      <pc:sldChg chg="modSp mod">
        <pc:chgData name="DOMAIN Valentin" userId="c682c167-71f6-407e-8511-7197d9d12de6" providerId="ADAL" clId="{329F8508-8C14-4A07-B45B-FD469F0ABE0C}" dt="2022-06-27T09:02:08.142" v="7" actId="1076"/>
        <pc:sldMkLst>
          <pc:docMk/>
          <pc:sldMk cId="375833901" sldId="293"/>
        </pc:sldMkLst>
        <pc:spChg chg="mod">
          <ac:chgData name="DOMAIN Valentin" userId="c682c167-71f6-407e-8511-7197d9d12de6" providerId="ADAL" clId="{329F8508-8C14-4A07-B45B-FD469F0ABE0C}" dt="2022-06-27T09:02:08.142" v="7" actId="1076"/>
          <ac:spMkLst>
            <pc:docMk/>
            <pc:sldMk cId="375833901" sldId="293"/>
            <ac:spMk id="3" creationId="{48E26CE0-B211-9DC9-57F6-61A923C46C48}"/>
          </ac:spMkLst>
        </pc:spChg>
        <pc:spChg chg="mod">
          <ac:chgData name="DOMAIN Valentin" userId="c682c167-71f6-407e-8511-7197d9d12de6" providerId="ADAL" clId="{329F8508-8C14-4A07-B45B-FD469F0ABE0C}" dt="2022-06-27T08:29:41.257" v="5" actId="1076"/>
          <ac:spMkLst>
            <pc:docMk/>
            <pc:sldMk cId="375833901" sldId="293"/>
            <ac:spMk id="22" creationId="{715B50D7-A7AD-4490-A4C0-869DD9DFDA82}"/>
          </ac:spMkLst>
        </pc:spChg>
        <pc:spChg chg="mod">
          <ac:chgData name="DOMAIN Valentin" userId="c682c167-71f6-407e-8511-7197d9d12de6" providerId="ADAL" clId="{329F8508-8C14-4A07-B45B-FD469F0ABE0C}" dt="2022-06-27T08:29:25.078" v="3" actId="20577"/>
          <ac:spMkLst>
            <pc:docMk/>
            <pc:sldMk cId="375833901" sldId="293"/>
            <ac:spMk id="31" creationId="{E1261D2E-3CC5-58C4-4930-1E09094B50EB}"/>
          </ac:spMkLst>
        </pc:spChg>
      </pc:sldChg>
      <pc:sldChg chg="modSp mod">
        <pc:chgData name="DOMAIN Valentin" userId="c682c167-71f6-407e-8511-7197d9d12de6" providerId="ADAL" clId="{329F8508-8C14-4A07-B45B-FD469F0ABE0C}" dt="2022-06-27T08:40:34.183" v="6" actId="403"/>
        <pc:sldMkLst>
          <pc:docMk/>
          <pc:sldMk cId="4073246983" sldId="295"/>
        </pc:sldMkLst>
        <pc:spChg chg="mod">
          <ac:chgData name="DOMAIN Valentin" userId="c682c167-71f6-407e-8511-7197d9d12de6" providerId="ADAL" clId="{329F8508-8C14-4A07-B45B-FD469F0ABE0C}" dt="2022-06-27T08:40:34.183" v="6" actId="403"/>
          <ac:spMkLst>
            <pc:docMk/>
            <pc:sldMk cId="4073246983" sldId="295"/>
            <ac:spMk id="12" creationId="{5AA35369-7B97-8A0B-B943-D05E9FEE72D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F30-8B77-4B72-A498-CFB217AAFFEB}" type="datetimeFigureOut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07727-9CA3-47C2-B6EE-7A13C5A737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566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4EB25C06-F665-40AD-98A5-82D043C080C4}" type="datetime1">
              <a:rPr lang="fr-FR" smtClean="0"/>
              <a:t>27/06/2022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82E61548-ECAD-4378-9F1D-7C86B797AA1D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8DFDD52E-0B5E-44C3-9F2B-A82B9D0A118C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1E88830B-A8E6-46D2-8DFA-5B7E286F7578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23415244-7ACC-4465-9816-23008EBC2D34}" type="datetime1">
              <a:rPr lang="fr-FR" smtClean="0"/>
              <a:t>27/06/2022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A9C4871A-8571-47E9-8447-C8D7A9A68E75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0457B76-A33C-4150-A69E-4B64F8BAF210}" type="datetime1">
              <a:rPr lang="fr-FR" smtClean="0"/>
              <a:t>27/06/2022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ABA03284-99BF-4331-AB1A-EA6C217E048F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19F4A158-9683-4D1C-9470-AAA3A29B277D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27D3E99-BF1D-4047-8531-FD87183B58B9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EFB9ED63-6566-4A06-BB7B-DBFF349E2173}" type="datetime1">
              <a:rPr lang="fr-FR" smtClean="0"/>
              <a:t>27/06/2022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592413" y="1830089"/>
            <a:ext cx="5657899" cy="13450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fr-FR" sz="3200" dirty="0">
                <a:solidFill>
                  <a:srgbClr val="0C8FD3"/>
                </a:solidFill>
              </a:rPr>
              <a:t>	</a:t>
            </a:r>
            <a:r>
              <a:rPr lang="fr-FR" sz="3200" i="1" dirty="0">
                <a:solidFill>
                  <a:srgbClr val="0C8FD3"/>
                </a:solidFill>
              </a:rPr>
              <a:t>	Un jeu qui allie sport et amusement !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64F61F-63BE-4361-9D5C-0A6F0C63F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94A0667-4960-4651-B6E0-1992D1647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823EC486-BB3A-4847-AAFC-D55AF8AFAFC7}"/>
              </a:ext>
            </a:extLst>
          </p:cNvPr>
          <p:cNvSpPr txBox="1"/>
          <p:nvPr/>
        </p:nvSpPr>
        <p:spPr>
          <a:xfrm>
            <a:off x="2580134" y="194624"/>
            <a:ext cx="528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408868A-BDE1-4C8C-B86F-47958F31503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26" name="Espace réservé du numéro de diapositive 7">
            <a:extLst>
              <a:ext uri="{FF2B5EF4-FFF2-40B4-BE49-F238E27FC236}">
                <a16:creationId xmlns:a16="http://schemas.microsoft.com/office/drawing/2014/main" id="{4D3DC440-C800-4D12-8CBA-791F02EA16DC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Matrice de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6006840-6342-48A0-852A-2D2B9B4CB51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668DA7EA-7202-4580-B088-B3B41B3638C2}"/>
              </a:ext>
            </a:extLst>
          </p:cNvPr>
          <p:cNvSpPr txBox="1">
            <a:spLocks/>
          </p:cNvSpPr>
          <p:nvPr/>
        </p:nvSpPr>
        <p:spPr>
          <a:xfrm>
            <a:off x="8278039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10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10" name="table">
            <a:extLst>
              <a:ext uri="{FF2B5EF4-FFF2-40B4-BE49-F238E27FC236}">
                <a16:creationId xmlns:a16="http://schemas.microsoft.com/office/drawing/2014/main" id="{D70CAA8D-793C-673D-8866-AADF8BE28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508" y="1226127"/>
            <a:ext cx="6952984" cy="33765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323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Mitigation des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11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AA35369-7B97-8A0B-B943-D05E9FEE72DC}"/>
              </a:ext>
            </a:extLst>
          </p:cNvPr>
          <p:cNvSpPr txBox="1"/>
          <p:nvPr/>
        </p:nvSpPr>
        <p:spPr>
          <a:xfrm>
            <a:off x="3012955" y="798217"/>
            <a:ext cx="311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Actions Préventives</a:t>
            </a:r>
            <a:endParaRPr lang="fr-FR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955A973-9BD4-B084-8AE7-E3213DCEA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56" y="1420565"/>
            <a:ext cx="8138288" cy="2679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596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Mitigation des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12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AA35369-7B97-8A0B-B943-D05E9FEE72DC}"/>
              </a:ext>
            </a:extLst>
          </p:cNvPr>
          <p:cNvSpPr txBox="1"/>
          <p:nvPr/>
        </p:nvSpPr>
        <p:spPr>
          <a:xfrm>
            <a:off x="3012955" y="808992"/>
            <a:ext cx="311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Actions</a:t>
            </a:r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28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Curatives</a:t>
            </a:r>
            <a:endParaRPr lang="fr-FR" sz="16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7647191-A85F-33A2-DB3E-041D9151E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61" y="1396829"/>
            <a:ext cx="8350878" cy="27499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324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Risques rencontrées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13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15067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1E996F1-B150-1738-F269-7AA01B22B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716" y="855085"/>
            <a:ext cx="7034281" cy="3929968"/>
          </a:xfrm>
          <a:prstGeom prst="rect">
            <a:avLst/>
          </a:prstGeom>
          <a:ln w="28575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47876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Planning du Projet : </a:t>
            </a:r>
            <a:r>
              <a:rPr lang="fr-FR" sz="3200" dirty="0"/>
              <a:t>26/06/22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7E43C68D-6492-4968-B6F4-485F7F4713D3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2" name="Espace réservé du numéro de diapositive 7">
            <a:extLst>
              <a:ext uri="{FF2B5EF4-FFF2-40B4-BE49-F238E27FC236}">
                <a16:creationId xmlns:a16="http://schemas.microsoft.com/office/drawing/2014/main" id="{081CC9B6-E97A-4A06-8026-807ECF2E26D1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14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84397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7">
            <a:extLst>
              <a:ext uri="{FF2B5EF4-FFF2-40B4-BE49-F238E27FC236}">
                <a16:creationId xmlns:a16="http://schemas.microsoft.com/office/drawing/2014/main" id="{DE6F7A7B-0FAF-434D-B3F6-477720BA3A0C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15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B11F68C-C3D5-44CE-9219-8F48CF875589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C9F6A0B1-FF51-4B6D-B281-DD85D5FA0F6F}"/>
              </a:ext>
            </a:extLst>
          </p:cNvPr>
          <p:cNvSpPr txBox="1">
            <a:spLocks/>
          </p:cNvSpPr>
          <p:nvPr/>
        </p:nvSpPr>
        <p:spPr>
          <a:xfrm>
            <a:off x="1821543" y="2479252"/>
            <a:ext cx="5500914" cy="2525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>
                <a:solidFill>
                  <a:srgbClr val="015AA1"/>
                </a:solidFill>
              </a:rPr>
              <a:t>conception et Réalisation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4B925B2-3E75-4FF1-8514-EDB830AD4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1326758-3841-462F-AEF1-2176F126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71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Utilisation de l’Application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16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931410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B7A14BE-4654-4F78-A9D1-52516078A07D}"/>
              </a:ext>
            </a:extLst>
          </p:cNvPr>
          <p:cNvSpPr txBox="1">
            <a:spLocks/>
          </p:cNvSpPr>
          <p:nvPr/>
        </p:nvSpPr>
        <p:spPr>
          <a:xfrm>
            <a:off x="1952173" y="1642909"/>
            <a:ext cx="7307942" cy="22794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 err="1">
                <a:solidFill>
                  <a:srgbClr val="015AA1"/>
                </a:solidFill>
              </a:rPr>
              <a:t>DémonstRation</a:t>
            </a:r>
            <a:r>
              <a:rPr lang="fr-FR" sz="4400" i="1" dirty="0">
                <a:solidFill>
                  <a:srgbClr val="015AA1"/>
                </a:solidFill>
              </a:rPr>
              <a:t> </a:t>
            </a:r>
          </a:p>
          <a:p>
            <a:pPr algn="ctr"/>
            <a:r>
              <a:rPr lang="fr-FR" sz="3600" i="1" dirty="0">
                <a:solidFill>
                  <a:srgbClr val="00B0F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de l’application</a:t>
            </a:r>
            <a:endParaRPr lang="fr-FR" sz="4400" i="1" dirty="0">
              <a:solidFill>
                <a:srgbClr val="00B0F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7CB1880-F475-4119-84BE-270D0215E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1207CB8-2FA1-48EC-B9DD-92A9E841A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55A6D81-7A71-480F-A1F8-82D2045E130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C45A765-8536-4D33-87EF-15E4BEB5F9F0}"/>
              </a:ext>
            </a:extLst>
          </p:cNvPr>
          <p:cNvSpPr txBox="1"/>
          <p:nvPr/>
        </p:nvSpPr>
        <p:spPr>
          <a:xfrm>
            <a:off x="4129315" y="2656469"/>
            <a:ext cx="482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Espace réservé du numéro de diapositive 7">
            <a:extLst>
              <a:ext uri="{FF2B5EF4-FFF2-40B4-BE49-F238E27FC236}">
                <a16:creationId xmlns:a16="http://schemas.microsoft.com/office/drawing/2014/main" id="{4E32BA18-E684-43BE-95B6-3173AA3E5C66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17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943572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Préconisations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18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11753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Possibles Evolutions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5" name="Espace réservé du numéro de diapositive 7">
            <a:extLst>
              <a:ext uri="{FF2B5EF4-FFF2-40B4-BE49-F238E27FC236}">
                <a16:creationId xmlns:a16="http://schemas.microsoft.com/office/drawing/2014/main" id="{3525D100-0838-4652-87E1-F0B37E7985B8}"/>
              </a:ext>
            </a:extLst>
          </p:cNvPr>
          <p:cNvSpPr txBox="1">
            <a:spLocks/>
          </p:cNvSpPr>
          <p:nvPr/>
        </p:nvSpPr>
        <p:spPr>
          <a:xfrm>
            <a:off x="8602786" y="50685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6" name="Espace réservé du numéro de diapositive 7">
            <a:extLst>
              <a:ext uri="{FF2B5EF4-FFF2-40B4-BE49-F238E27FC236}">
                <a16:creationId xmlns:a16="http://schemas.microsoft.com/office/drawing/2014/main" id="{3240B5FE-A482-4437-8941-2F938434EC31}"/>
              </a:ext>
            </a:extLst>
          </p:cNvPr>
          <p:cNvSpPr txBox="1">
            <a:spLocks/>
          </p:cNvSpPr>
          <p:nvPr/>
        </p:nvSpPr>
        <p:spPr>
          <a:xfrm>
            <a:off x="8755186" y="52209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697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7CB9C978-BB4B-4CA7-BB53-6BFBC5F959EA}"/>
              </a:ext>
            </a:extLst>
          </p:cNvPr>
          <p:cNvSpPr txBox="1">
            <a:spLocks/>
          </p:cNvSpPr>
          <p:nvPr/>
        </p:nvSpPr>
        <p:spPr>
          <a:xfrm>
            <a:off x="2133601" y="462653"/>
            <a:ext cx="5657899" cy="13450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>
                <a:solidFill>
                  <a:srgbClr val="015AA1"/>
                </a:solidFill>
              </a:rPr>
              <a:t>Le Déroulé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0FAA0C-1128-4C1E-8679-719207C2E5B8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38588712-2DEE-48DB-BB7A-07C59A9F6E82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2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3B49DDA-4AC0-42B8-A0B6-6340A4129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5DE408B-8620-4F2B-8784-754CE2536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2C9CD76-DF7B-4BDA-B8A4-B934A220B5BE}"/>
              </a:ext>
            </a:extLst>
          </p:cNvPr>
          <p:cNvSpPr txBox="1"/>
          <p:nvPr/>
        </p:nvSpPr>
        <p:spPr>
          <a:xfrm>
            <a:off x="1827106" y="972274"/>
            <a:ext cx="6270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Présentation du client, du contexte et du projet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EE37DBC-5E62-4019-8526-EC4A97BB1225}"/>
              </a:ext>
            </a:extLst>
          </p:cNvPr>
          <p:cNvSpPr txBox="1"/>
          <p:nvPr/>
        </p:nvSpPr>
        <p:spPr>
          <a:xfrm>
            <a:off x="2967456" y="1459258"/>
            <a:ext cx="399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Répartition des tâches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EE058C3-0F16-43E7-8177-E14A0B37A9DC}"/>
              </a:ext>
            </a:extLst>
          </p:cNvPr>
          <p:cNvSpPr txBox="1"/>
          <p:nvPr/>
        </p:nvSpPr>
        <p:spPr>
          <a:xfrm>
            <a:off x="2415913" y="1952435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Contraintes, outils et langages utilisés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CBFF7DB-C428-4483-BB1C-02BF28BBEC11}"/>
              </a:ext>
            </a:extLst>
          </p:cNvPr>
          <p:cNvSpPr txBox="1"/>
          <p:nvPr/>
        </p:nvSpPr>
        <p:spPr>
          <a:xfrm>
            <a:off x="3133654" y="2445612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Matériel nécessaire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A6BE810-AA42-40C4-8D28-0ACFE41711F2}"/>
              </a:ext>
            </a:extLst>
          </p:cNvPr>
          <p:cNvSpPr txBox="1"/>
          <p:nvPr/>
        </p:nvSpPr>
        <p:spPr>
          <a:xfrm>
            <a:off x="3820033" y="2932596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Les Risques et Planning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EDADB51-5991-4892-B29A-54D27C160602}"/>
              </a:ext>
            </a:extLst>
          </p:cNvPr>
          <p:cNvSpPr txBox="1"/>
          <p:nvPr/>
        </p:nvSpPr>
        <p:spPr>
          <a:xfrm>
            <a:off x="3854783" y="3905236"/>
            <a:ext cx="5535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Préconisations et Possibles évolutions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76A2BEA-A0E5-48D8-823D-452593E3AF9C}"/>
              </a:ext>
            </a:extLst>
          </p:cNvPr>
          <p:cNvSpPr txBox="1"/>
          <p:nvPr/>
        </p:nvSpPr>
        <p:spPr>
          <a:xfrm>
            <a:off x="3983614" y="3419580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592413" y="1830089"/>
            <a:ext cx="5657899" cy="13450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fr-FR" sz="3200" dirty="0">
                <a:solidFill>
                  <a:srgbClr val="0C8FD3"/>
                </a:solidFill>
              </a:rPr>
              <a:t>	</a:t>
            </a:r>
            <a:r>
              <a:rPr lang="fr-FR" sz="3200" i="1" dirty="0">
                <a:solidFill>
                  <a:srgbClr val="0C8FD3"/>
                </a:solidFill>
              </a:rPr>
              <a:t>	Un jeu qui allie sport et amusement !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64F61F-63BE-4361-9D5C-0A6F0C63F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94A0667-4960-4651-B6E0-1992D1647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823EC486-BB3A-4847-AAFC-D55AF8AFAFC7}"/>
              </a:ext>
            </a:extLst>
          </p:cNvPr>
          <p:cNvSpPr txBox="1"/>
          <p:nvPr/>
        </p:nvSpPr>
        <p:spPr>
          <a:xfrm>
            <a:off x="2580134" y="194624"/>
            <a:ext cx="528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408868A-BDE1-4C8C-B86F-47958F31503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875A28A7-7E79-46BC-8E71-66FF05E98135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20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79031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Diagramme de cas d’utilisation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5AF5C7-EB31-43FD-A47E-91AB5B693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539" y="1061547"/>
            <a:ext cx="6559887" cy="3702240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4BAEE04-76C3-433C-B773-E301F092BBCE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209781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Diagramme UX Design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EE99765-9C3A-4960-821D-F979777C02AF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393521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 réseau d'écoles LaSalle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EE99765-9C3A-4960-821D-F979777C02AF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CD7260E-DD32-4D0F-8176-EBE975962E01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3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EBFB91C-3665-4D04-89D4-4EB7FBFC391A}"/>
              </a:ext>
            </a:extLst>
          </p:cNvPr>
          <p:cNvSpPr txBox="1"/>
          <p:nvPr/>
        </p:nvSpPr>
        <p:spPr>
          <a:xfrm>
            <a:off x="3012955" y="2248584"/>
            <a:ext cx="3118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Présentation du client, qui il est et ce qu’il fait</a:t>
            </a:r>
          </a:p>
        </p:txBody>
      </p:sp>
    </p:spTree>
    <p:extLst>
      <p:ext uri="{BB962C8B-B14F-4D97-AF65-F5344CB8AC3E}">
        <p14:creationId xmlns:p14="http://schemas.microsoft.com/office/powerpoint/2010/main" val="391859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Pourquoi BUG </a:t>
            </a:r>
            <a:r>
              <a:rPr lang="fr-FR" sz="3200" b="1" dirty="0" err="1"/>
              <a:t>Touch</a:t>
            </a:r>
            <a:r>
              <a:rPr lang="fr-FR" sz="3200" b="1" dirty="0"/>
              <a:t> ?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644BE22A-27C5-490B-80EC-12F3B46460EC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0138906-02BD-479E-BD47-54724EB7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C7DC5EC2-A2EC-4B7B-99D2-232468B0AA9C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4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4" name="Image 3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5CF6A639-07C0-47CC-9EEB-AB8429827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195" y="1079252"/>
            <a:ext cx="3587610" cy="35876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D854DDBE-D05F-412E-9D12-091461B6351D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85053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llipse 25">
            <a:extLst>
              <a:ext uri="{FF2B5EF4-FFF2-40B4-BE49-F238E27FC236}">
                <a16:creationId xmlns:a16="http://schemas.microsoft.com/office/drawing/2014/main" id="{FFAC103C-B4E5-48CA-A5A3-48EB6047430E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12651" y="97553"/>
            <a:ext cx="4366378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Répartition des Tâches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516481CF-0304-4FCB-AA40-3F79A811B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7475" y="3165009"/>
            <a:ext cx="1522445" cy="1141834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 8" descr="Une image contenant personne, intérieur, mur&#10;&#10;Description générée automatiquement">
            <a:extLst>
              <a:ext uri="{FF2B5EF4-FFF2-40B4-BE49-F238E27FC236}">
                <a16:creationId xmlns:a16="http://schemas.microsoft.com/office/drawing/2014/main" id="{BCC170ED-CD9A-4556-B78E-AC3A37FC6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6" t="9061" r="4736"/>
          <a:stretch/>
        </p:blipFill>
        <p:spPr>
          <a:xfrm>
            <a:off x="4717706" y="2988027"/>
            <a:ext cx="1141833" cy="1529391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Image 15" descr="Une image contenant homme, personne, intérieur&#10;&#10;Description générée automatiquement">
            <a:extLst>
              <a:ext uri="{FF2B5EF4-FFF2-40B4-BE49-F238E27FC236}">
                <a16:creationId xmlns:a16="http://schemas.microsoft.com/office/drawing/2014/main" id="{3C5D62E1-F8C0-487A-BED8-9F7768F803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822" t="14822"/>
          <a:stretch/>
        </p:blipFill>
        <p:spPr>
          <a:xfrm>
            <a:off x="1599616" y="1032424"/>
            <a:ext cx="1141833" cy="1522444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B44E27E-F9C0-489D-90AE-0A0F4BD69BA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8" name="Espace réservé du numéro de diapositive 7">
            <a:extLst>
              <a:ext uri="{FF2B5EF4-FFF2-40B4-BE49-F238E27FC236}">
                <a16:creationId xmlns:a16="http://schemas.microsoft.com/office/drawing/2014/main" id="{FF6775CB-BB84-43B9-BE00-B24EEED20B47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5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1DC2C14-0633-4F9D-A35A-B98642C88F0C}"/>
              </a:ext>
            </a:extLst>
          </p:cNvPr>
          <p:cNvSpPr txBox="1"/>
          <p:nvPr/>
        </p:nvSpPr>
        <p:spPr>
          <a:xfrm>
            <a:off x="3278557" y="924650"/>
            <a:ext cx="449384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RICHAUD Gautier</a:t>
            </a:r>
          </a:p>
          <a:p>
            <a:pPr algn="ctr"/>
            <a:r>
              <a:rPr lang="fr-FR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Chef du Projet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49E035B-B470-41CA-8F3A-7733F851B556}"/>
              </a:ext>
            </a:extLst>
          </p:cNvPr>
          <p:cNvSpPr txBox="1"/>
          <p:nvPr/>
        </p:nvSpPr>
        <p:spPr>
          <a:xfrm>
            <a:off x="1599616" y="2981124"/>
            <a:ext cx="31180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DOMAIN Valentin</a:t>
            </a:r>
            <a:endParaRPr lang="fr-FR" i="1" dirty="0">
              <a:solidFill>
                <a:srgbClr val="3198E5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r>
              <a:rPr lang="fr-FR" sz="1200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54E32B4-1F8D-430D-AE94-68B49EF6D481}"/>
              </a:ext>
            </a:extLst>
          </p:cNvPr>
          <p:cNvSpPr txBox="1"/>
          <p:nvPr/>
        </p:nvSpPr>
        <p:spPr>
          <a:xfrm>
            <a:off x="5972439" y="2981127"/>
            <a:ext cx="31180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DAOUT Adrien</a:t>
            </a:r>
            <a:endParaRPr lang="fr-FR" i="1" dirty="0">
              <a:solidFill>
                <a:srgbClr val="3198E5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r>
              <a:rPr lang="fr-FR" sz="1200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680FDF60-E5C2-49CA-89EC-8A0CDA1DE5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153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Contraintes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6006840-6342-48A0-852A-2D2B9B4CB51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668DA7EA-7202-4580-B088-B3B41B3638C2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6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E88CCD-35BF-4BA1-87A6-0DAD8AAA7EB4}"/>
              </a:ext>
            </a:extLst>
          </p:cNvPr>
          <p:cNvSpPr txBox="1"/>
          <p:nvPr/>
        </p:nvSpPr>
        <p:spPr>
          <a:xfrm>
            <a:off x="3012955" y="2454479"/>
            <a:ext cx="3118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Indiquer les contraintes à la réalisation du projet</a:t>
            </a:r>
            <a:endParaRPr lang="fr-FR" sz="1200" i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60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outils et langages utilisés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3464F09-06EF-FF8A-0888-366FABC67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46" y="1297296"/>
            <a:ext cx="1746476" cy="174647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A3FEA82-134F-9818-FDCD-62778BC8C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345" y="1149927"/>
            <a:ext cx="1893845" cy="18938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pprendre à coder un jeux avec Pygame: 01 les bases">
            <a:extLst>
              <a:ext uri="{FF2B5EF4-FFF2-40B4-BE49-F238E27FC236}">
                <a16:creationId xmlns:a16="http://schemas.microsoft.com/office/drawing/2014/main" id="{E75410DF-FAA3-011E-94D8-3465E2D5D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46" y="3191141"/>
            <a:ext cx="4572000" cy="181054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OpenCV — Wikipédia">
            <a:extLst>
              <a:ext uri="{FF2B5EF4-FFF2-40B4-BE49-F238E27FC236}">
                <a16:creationId xmlns:a16="http://schemas.microsoft.com/office/drawing/2014/main" id="{0FDE0D18-1D58-CBD0-A601-3A4E3F43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683" y="1149927"/>
            <a:ext cx="1690610" cy="208193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F14020B3-7FB0-4C8F-555C-A5FD5053D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737" y="3162417"/>
            <a:ext cx="3694027" cy="166231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7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93226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Matériels nécessaires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8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15B50D7-A7AD-4490-A4C0-869DD9DFDA82}"/>
              </a:ext>
            </a:extLst>
          </p:cNvPr>
          <p:cNvSpPr txBox="1"/>
          <p:nvPr/>
        </p:nvSpPr>
        <p:spPr>
          <a:xfrm>
            <a:off x="-236400" y="1298384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Ordinateur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D916B38-3647-4B0C-B166-ED42BD28563B}"/>
              </a:ext>
            </a:extLst>
          </p:cNvPr>
          <p:cNvSpPr txBox="1"/>
          <p:nvPr/>
        </p:nvSpPr>
        <p:spPr>
          <a:xfrm>
            <a:off x="6431069" y="2418615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Une caméra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B121382-811F-459C-AF99-51AFD2DBD0DE}"/>
              </a:ext>
            </a:extLst>
          </p:cNvPr>
          <p:cNvSpPr txBox="1"/>
          <p:nvPr/>
        </p:nvSpPr>
        <p:spPr>
          <a:xfrm>
            <a:off x="2205744" y="2874854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Projecteur</a:t>
            </a:r>
          </a:p>
        </p:txBody>
      </p:sp>
      <p:pic>
        <p:nvPicPr>
          <p:cNvPr id="10" name="Image 9" descr="Une image contenant projecteur, équipement électronique, intérieur&#10;&#10;Description générée automatiquement">
            <a:extLst>
              <a:ext uri="{FF2B5EF4-FFF2-40B4-BE49-F238E27FC236}">
                <a16:creationId xmlns:a16="http://schemas.microsoft.com/office/drawing/2014/main" id="{DE6BB8B7-A754-4B69-AF86-1D0962210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327" y="3019313"/>
            <a:ext cx="3202924" cy="2136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 descr="Une image contenant texte, portable, intérieur, équipement électronique&#10;&#10;Description générée automatiquement">
            <a:extLst>
              <a:ext uri="{FF2B5EF4-FFF2-40B4-BE49-F238E27FC236}">
                <a16:creationId xmlns:a16="http://schemas.microsoft.com/office/drawing/2014/main" id="{ABEEDEB6-951F-488A-8808-709C394CD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86" y="1837129"/>
            <a:ext cx="2194718" cy="16469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Image 17" descr="Une image contenant équipement électronique, appareil photo&#10;&#10;Description générée automatiquement">
            <a:extLst>
              <a:ext uri="{FF2B5EF4-FFF2-40B4-BE49-F238E27FC236}">
                <a16:creationId xmlns:a16="http://schemas.microsoft.com/office/drawing/2014/main" id="{C517D06A-B906-4F5C-8466-31634CC1F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3557" y="2981457"/>
            <a:ext cx="1917714" cy="17350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 descr="Une image contenant câble, connecteur, sombre&#10;&#10;Description générée automatiquement">
            <a:extLst>
              <a:ext uri="{FF2B5EF4-FFF2-40B4-BE49-F238E27FC236}">
                <a16:creationId xmlns:a16="http://schemas.microsoft.com/office/drawing/2014/main" id="{453B0BE5-8A16-4255-9743-F7FDDA9DEE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4475" y="1533049"/>
            <a:ext cx="2360180" cy="1652522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56566BB-D0D9-4265-9C8E-68767B6E3F5C}"/>
              </a:ext>
            </a:extLst>
          </p:cNvPr>
          <p:cNvSpPr txBox="1"/>
          <p:nvPr/>
        </p:nvSpPr>
        <p:spPr>
          <a:xfrm>
            <a:off x="3854601" y="1122453"/>
            <a:ext cx="3919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Câble HDMI </a:t>
            </a:r>
            <a:r>
              <a:rPr lang="fr-FR" sz="16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(Mâle </a:t>
            </a:r>
            <a:r>
              <a:rPr lang="fr-FR" sz="1600" b="1" i="1" dirty="0" err="1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Mâle</a:t>
            </a:r>
            <a:r>
              <a:rPr lang="fr-FR" sz="16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fr-FR" sz="2400" b="1" i="1" dirty="0">
              <a:solidFill>
                <a:srgbClr val="3198E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27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1454942" y="-1764562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Schéma des Composants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15B50D7-A7AD-4490-A4C0-869DD9DFDA82}"/>
              </a:ext>
            </a:extLst>
          </p:cNvPr>
          <p:cNvSpPr txBox="1"/>
          <p:nvPr/>
        </p:nvSpPr>
        <p:spPr>
          <a:xfrm>
            <a:off x="2053842" y="885548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Ordinateur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D916B38-3647-4B0C-B166-ED42BD28563B}"/>
              </a:ext>
            </a:extLst>
          </p:cNvPr>
          <p:cNvSpPr txBox="1"/>
          <p:nvPr/>
        </p:nvSpPr>
        <p:spPr>
          <a:xfrm>
            <a:off x="6254524" y="1371461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Une Caméra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B121382-811F-459C-AF99-51AFD2DBD0DE}"/>
              </a:ext>
            </a:extLst>
          </p:cNvPr>
          <p:cNvSpPr txBox="1"/>
          <p:nvPr/>
        </p:nvSpPr>
        <p:spPr>
          <a:xfrm>
            <a:off x="-60528" y="2632591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Projecteur</a:t>
            </a:r>
          </a:p>
        </p:txBody>
      </p:sp>
      <p:pic>
        <p:nvPicPr>
          <p:cNvPr id="13" name="Image 12" descr="Une image contenant texte, portable, intérieur, équipement électronique&#10;&#10;Description générée automatiquement">
            <a:extLst>
              <a:ext uri="{FF2B5EF4-FFF2-40B4-BE49-F238E27FC236}">
                <a16:creationId xmlns:a16="http://schemas.microsoft.com/office/drawing/2014/main" id="{ABEEDEB6-951F-488A-8808-709C394CD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4414" y="1231594"/>
            <a:ext cx="1980458" cy="14862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Image 17" descr="Une image contenant équipement électronique, appareil photo&#10;&#10;Description générée automatiquement">
            <a:extLst>
              <a:ext uri="{FF2B5EF4-FFF2-40B4-BE49-F238E27FC236}">
                <a16:creationId xmlns:a16="http://schemas.microsoft.com/office/drawing/2014/main" id="{C517D06A-B906-4F5C-8466-31634CC1F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4712" y="1818066"/>
            <a:ext cx="1917714" cy="17350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56566BB-D0D9-4265-9C8E-68767B6E3F5C}"/>
              </a:ext>
            </a:extLst>
          </p:cNvPr>
          <p:cNvSpPr txBox="1"/>
          <p:nvPr/>
        </p:nvSpPr>
        <p:spPr>
          <a:xfrm>
            <a:off x="2926504" y="3727589"/>
            <a:ext cx="198045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Câble HDMI </a:t>
            </a:r>
            <a:r>
              <a:rPr lang="fr-FR" sz="14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(Mâle </a:t>
            </a:r>
            <a:r>
              <a:rPr lang="fr-FR" sz="1400" b="1" i="1" dirty="0" err="1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Mâle</a:t>
            </a:r>
            <a:r>
              <a:rPr lang="fr-FR" sz="14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fr-FR" sz="2000" b="1" i="1" dirty="0">
              <a:solidFill>
                <a:srgbClr val="5BA25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5" name="Connecteur : en angle 4">
            <a:extLst>
              <a:ext uri="{FF2B5EF4-FFF2-40B4-BE49-F238E27FC236}">
                <a16:creationId xmlns:a16="http://schemas.microsoft.com/office/drawing/2014/main" id="{D924B91E-A31A-DC85-9415-0B0859C14F4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07431" y="2428874"/>
            <a:ext cx="1690688" cy="1166812"/>
          </a:xfrm>
          <a:prstGeom prst="bentConnector3">
            <a:avLst>
              <a:gd name="adj1" fmla="val 0"/>
            </a:avLst>
          </a:prstGeom>
          <a:ln>
            <a:solidFill>
              <a:srgbClr val="5BA256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Une image contenant projecteur, équipement électronique, intérieur&#10;&#10;Description générée automatiquement">
            <a:extLst>
              <a:ext uri="{FF2B5EF4-FFF2-40B4-BE49-F238E27FC236}">
                <a16:creationId xmlns:a16="http://schemas.microsoft.com/office/drawing/2014/main" id="{DE6BB8B7-A754-4B69-AF86-1D0962210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2945" y="2629435"/>
            <a:ext cx="3202924" cy="2136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CBB4BCE4-3CE0-8F4F-0726-C70310745C6D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5965031" y="3094256"/>
            <a:ext cx="1848538" cy="458886"/>
          </a:xfrm>
          <a:prstGeom prst="bentConnector4">
            <a:avLst>
              <a:gd name="adj1" fmla="val 24064"/>
              <a:gd name="adj2" fmla="val 149816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E1261D2E-3CC5-58C4-4930-1E09094B50EB}"/>
              </a:ext>
            </a:extLst>
          </p:cNvPr>
          <p:cNvSpPr txBox="1"/>
          <p:nvPr/>
        </p:nvSpPr>
        <p:spPr>
          <a:xfrm>
            <a:off x="6515916" y="3989199"/>
            <a:ext cx="2317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9537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Connectique USB Caméra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17C9B797-E801-6C7B-A5D2-583E510EA400}"/>
              </a:ext>
            </a:extLst>
          </p:cNvPr>
          <p:cNvSpPr txBox="1"/>
          <p:nvPr/>
        </p:nvSpPr>
        <p:spPr>
          <a:xfrm>
            <a:off x="422256" y="1350820"/>
            <a:ext cx="16793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Prévoir 1 port HDMI</a:t>
            </a:r>
          </a:p>
        </p:txBody>
      </p:sp>
      <p:cxnSp>
        <p:nvCxnSpPr>
          <p:cNvPr id="39" name="Connecteur : en angle 38">
            <a:extLst>
              <a:ext uri="{FF2B5EF4-FFF2-40B4-BE49-F238E27FC236}">
                <a16:creationId xmlns:a16="http://schemas.microsoft.com/office/drawing/2014/main" id="{716646E5-A315-C5C3-E5C7-12C470F5C624}"/>
              </a:ext>
            </a:extLst>
          </p:cNvPr>
          <p:cNvCxnSpPr>
            <a:cxnSpLocks/>
          </p:cNvCxnSpPr>
          <p:nvPr/>
        </p:nvCxnSpPr>
        <p:spPr>
          <a:xfrm>
            <a:off x="3916733" y="2450306"/>
            <a:ext cx="2068360" cy="643950"/>
          </a:xfrm>
          <a:prstGeom prst="bentConnector3">
            <a:avLst>
              <a:gd name="adj1" fmla="val 1071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22C7A5D7-A442-8BBD-67C0-BAFD15FC0E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21351" y="2204545"/>
            <a:ext cx="4081460" cy="12059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8B0A4E1F-850B-D6CD-616D-F9EAF3D171FF}"/>
              </a:ext>
            </a:extLst>
          </p:cNvPr>
          <p:cNvCxnSpPr>
            <a:stCxn id="37" idx="2"/>
          </p:cNvCxnSpPr>
          <p:nvPr/>
        </p:nvCxnSpPr>
        <p:spPr>
          <a:xfrm>
            <a:off x="1261923" y="2058706"/>
            <a:ext cx="85865" cy="570729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C43CF09E-370A-D111-19AF-DB34716AD852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2101589" y="1704763"/>
            <a:ext cx="1041661" cy="113303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ZoneTexte 60">
            <a:extLst>
              <a:ext uri="{FF2B5EF4-FFF2-40B4-BE49-F238E27FC236}">
                <a16:creationId xmlns:a16="http://schemas.microsoft.com/office/drawing/2014/main" id="{8A066B93-B167-3846-28E6-D5B8125FA708}"/>
              </a:ext>
            </a:extLst>
          </p:cNvPr>
          <p:cNvSpPr txBox="1"/>
          <p:nvPr/>
        </p:nvSpPr>
        <p:spPr>
          <a:xfrm>
            <a:off x="4936998" y="912850"/>
            <a:ext cx="19177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Prévoir 1 port USB </a:t>
            </a:r>
            <a:r>
              <a:rPr lang="fr-FR" sz="2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SI </a:t>
            </a:r>
            <a:r>
              <a:rPr lang="fr-FR" sz="2000" b="1" i="1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utilisation caméra externe à l’ordinateur</a:t>
            </a:r>
            <a:endParaRPr lang="fr-FR" sz="20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BD7223AE-1E03-7631-487E-472DC4CD8ABD}"/>
              </a:ext>
            </a:extLst>
          </p:cNvPr>
          <p:cNvCxnSpPr>
            <a:cxnSpLocks/>
          </p:cNvCxnSpPr>
          <p:nvPr/>
        </p:nvCxnSpPr>
        <p:spPr>
          <a:xfrm flipH="1">
            <a:off x="4524872" y="1436474"/>
            <a:ext cx="837209" cy="331641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3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1C2D6770395547A593FA858A303278" ma:contentTypeVersion="11" ma:contentTypeDescription="Crée un document." ma:contentTypeScope="" ma:versionID="fdb35ec98fcebbabbe9169dc7ddfa518">
  <xsd:schema xmlns:xsd="http://www.w3.org/2001/XMLSchema" xmlns:xs="http://www.w3.org/2001/XMLSchema" xmlns:p="http://schemas.microsoft.com/office/2006/metadata/properties" xmlns:ns3="2415a69f-3705-4bcc-a67b-28d1ff380920" xmlns:ns4="cb12a3fe-393d-4e25-9dc9-a0b0b3a078b1" targetNamespace="http://schemas.microsoft.com/office/2006/metadata/properties" ma:root="true" ma:fieldsID="e5a6ff35b39d2702486070b9714c4b6d" ns3:_="" ns4:_="">
    <xsd:import namespace="2415a69f-3705-4bcc-a67b-28d1ff380920"/>
    <xsd:import namespace="cb12a3fe-393d-4e25-9dc9-a0b0b3a078b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15a69f-3705-4bcc-a67b-28d1ff38092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12a3fe-393d-4e25-9dc9-a0b0b3a078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56955-9DB9-4A1C-AAD6-B3F3B53A07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415a69f-3705-4bcc-a67b-28d1ff380920"/>
    <ds:schemaRef ds:uri="cb12a3fe-393d-4e25-9dc9-a0b0b3a078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6C2D3C-FA7E-4E05-9BC4-F005A36E2BCE}">
  <ds:schemaRefs>
    <ds:schemaRef ds:uri="http://www.w3.org/XML/1998/namespace"/>
    <ds:schemaRef ds:uri="cb12a3fe-393d-4e25-9dc9-a0b0b3a078b1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2415a69f-3705-4bcc-a67b-28d1ff380920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9744E05-506B-4729-BD79-6F55F1648E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2958</TotalTime>
  <Words>461</Words>
  <Application>Microsoft Office PowerPoint</Application>
  <PresentationFormat>Affichage à l'écran (16:9)</PresentationFormat>
  <Paragraphs>98</Paragraphs>
  <Slides>22</Slides>
  <Notes>0</Notes>
  <HiddenSlides>2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8" baseType="lpstr">
      <vt:lpstr>Arial</vt:lpstr>
      <vt:lpstr>Calibri</vt:lpstr>
      <vt:lpstr>Segoe UI Black</vt:lpstr>
      <vt:lpstr>Segoe UI Semilight</vt:lpstr>
      <vt:lpstr>SegoeBook</vt:lpstr>
      <vt:lpstr>Thème Office</vt:lpstr>
      <vt:lpstr>  Un jeu qui allie sport et amusement ! </vt:lpstr>
      <vt:lpstr>Présentation PowerPoint</vt:lpstr>
      <vt:lpstr>Le réseau d'écoles LaSalle</vt:lpstr>
      <vt:lpstr>Pourquoi BUG Touch ?</vt:lpstr>
      <vt:lpstr>Répartition des Tâches</vt:lpstr>
      <vt:lpstr>Les Contraintes</vt:lpstr>
      <vt:lpstr>Les outils et langages utilisés </vt:lpstr>
      <vt:lpstr>Matériels nécessaires</vt:lpstr>
      <vt:lpstr>Schéma des Composants</vt:lpstr>
      <vt:lpstr>Matrice de Risques</vt:lpstr>
      <vt:lpstr>Mitigation des risques</vt:lpstr>
      <vt:lpstr>Mitigation des risques</vt:lpstr>
      <vt:lpstr>Les Risques rencontrées </vt:lpstr>
      <vt:lpstr>Planning du Projet : 26/06/22</vt:lpstr>
      <vt:lpstr>Présentation PowerPoint</vt:lpstr>
      <vt:lpstr>Utilisation de l’Application</vt:lpstr>
      <vt:lpstr>Présentation PowerPoint</vt:lpstr>
      <vt:lpstr>Préconisations</vt:lpstr>
      <vt:lpstr>Les Possibles Evolutions</vt:lpstr>
      <vt:lpstr>  Un jeu qui allie sport et amusement ! </vt:lpstr>
      <vt:lpstr>Diagramme de cas d’utilisation </vt:lpstr>
      <vt:lpstr>Diagramme UX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différences entre les Gammes de Processeur</dc:title>
  <dc:creator>DOMAIN Valentin</dc:creator>
  <cp:lastModifiedBy>DOMAIN Valentin</cp:lastModifiedBy>
  <cp:revision>43</cp:revision>
  <dcterms:created xsi:type="dcterms:W3CDTF">2022-01-17T10:42:34Z</dcterms:created>
  <dcterms:modified xsi:type="dcterms:W3CDTF">2022-06-27T09:02:17Z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0x0101006B1C2D6770395547A593FA858A303278</vt:lpwstr>
  </property>
</Properties>
</file>

<file path=docProps/thumbnail.jpeg>
</file>